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49" r:id="rId5"/>
  </p:sldMasterIdLst>
  <p:notesMasterIdLst>
    <p:notesMasterId r:id="rId47"/>
  </p:notesMasterIdLst>
  <p:sldIdLst>
    <p:sldId id="256" r:id="rId6"/>
    <p:sldId id="263" r:id="rId7"/>
    <p:sldId id="259" r:id="rId8"/>
    <p:sldId id="530" r:id="rId9"/>
    <p:sldId id="413" r:id="rId10"/>
    <p:sldId id="460" r:id="rId11"/>
    <p:sldId id="485" r:id="rId12"/>
    <p:sldId id="549" r:id="rId13"/>
    <p:sldId id="503" r:id="rId14"/>
    <p:sldId id="383" r:id="rId15"/>
    <p:sldId id="551" r:id="rId16"/>
    <p:sldId id="456" r:id="rId17"/>
    <p:sldId id="537" r:id="rId18"/>
    <p:sldId id="497" r:id="rId19"/>
    <p:sldId id="544" r:id="rId20"/>
    <p:sldId id="545" r:id="rId21"/>
    <p:sldId id="546" r:id="rId22"/>
    <p:sldId id="261" r:id="rId23"/>
    <p:sldId id="547" r:id="rId24"/>
    <p:sldId id="264" r:id="rId25"/>
    <p:sldId id="299" r:id="rId26"/>
    <p:sldId id="300" r:id="rId27"/>
    <p:sldId id="301" r:id="rId28"/>
    <p:sldId id="302" r:id="rId29"/>
    <p:sldId id="306" r:id="rId30"/>
    <p:sldId id="303" r:id="rId31"/>
    <p:sldId id="304" r:id="rId32"/>
    <p:sldId id="305" r:id="rId33"/>
    <p:sldId id="307" r:id="rId34"/>
    <p:sldId id="543" r:id="rId35"/>
    <p:sldId id="532" r:id="rId36"/>
    <p:sldId id="340" r:id="rId37"/>
    <p:sldId id="286" r:id="rId38"/>
    <p:sldId id="375" r:id="rId39"/>
    <p:sldId id="262" r:id="rId40"/>
    <p:sldId id="257" r:id="rId41"/>
    <p:sldId id="258" r:id="rId42"/>
    <p:sldId id="260" r:id="rId43"/>
    <p:sldId id="540" r:id="rId44"/>
    <p:sldId id="491" r:id="rId45"/>
    <p:sldId id="552" r:id="rId46"/>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8CAA"/>
    <a:srgbClr val="BFBFBF"/>
    <a:srgbClr val="D8D0C0"/>
    <a:srgbClr val="8D1B4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825" autoAdjust="0"/>
    <p:restoredTop sz="78681" autoAdjust="0"/>
  </p:normalViewPr>
  <p:slideViewPr>
    <p:cSldViewPr snapToGrid="0">
      <p:cViewPr varScale="1">
        <p:scale>
          <a:sx n="59" d="100"/>
          <a:sy n="59" d="100"/>
        </p:scale>
        <p:origin x="356" y="6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4A40DA-EC71-41DF-8272-BD9F8E88B0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7077D03-235E-47BD-82D1-1E65B474E4B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7361E411-A5FE-42D4-B67D-8D6DB32BB9B4}" type="datetimeFigureOut">
              <a:rPr lang="en-US"/>
              <a:pPr>
                <a:defRPr/>
              </a:pPr>
              <a:t>12/8/2020</a:t>
            </a:fld>
            <a:endParaRPr lang="en-US"/>
          </a:p>
        </p:txBody>
      </p:sp>
      <p:sp>
        <p:nvSpPr>
          <p:cNvPr id="4" name="Slide Image Placeholder 3">
            <a:extLst>
              <a:ext uri="{FF2B5EF4-FFF2-40B4-BE49-F238E27FC236}">
                <a16:creationId xmlns:a16="http://schemas.microsoft.com/office/drawing/2014/main" id="{315B9286-8C0D-4A2D-A937-398F287AF9A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0CD684E-DA12-4A39-BDA1-7605D06C453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A386AA1-7E0D-43A0-8233-7EF58213359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70EF4548-42AE-4838-BD8F-29C346BADD2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3E0ABDC9-0161-44D8-89D3-FF1ADF35994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AFBA12D-9A0C-456F-8023-BB82C77A4E10}"/>
              </a:ext>
            </a:extLst>
          </p:cNvPr>
          <p:cNvSpPr>
            <a:spLocks noGrp="1" noRot="1" noChangeAspect="1" noChangeArrowheads="1" noTextEdit="1"/>
          </p:cNvSpPr>
          <p:nvPr>
            <p:ph type="sldImg"/>
          </p:nvPr>
        </p:nvSpPr>
        <p:spPr bwMode="auto">
          <a:xfrm>
            <a:off x="704850" y="1154113"/>
            <a:ext cx="554037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C516CFD3-E632-4842-8BED-E794162607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Remember to record meeting</a:t>
            </a:r>
          </a:p>
        </p:txBody>
      </p:sp>
      <p:sp>
        <p:nvSpPr>
          <p:cNvPr id="35844" name="Slide Number Placeholder 3">
            <a:extLst>
              <a:ext uri="{FF2B5EF4-FFF2-40B4-BE49-F238E27FC236}">
                <a16:creationId xmlns:a16="http://schemas.microsoft.com/office/drawing/2014/main" id="{7A99720A-6FFB-498E-9D27-794155988A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EC58DB8-AFFF-4CC7-B491-30D26BD9291E}" type="slidenum">
              <a:rPr lang="en-US" altLang="en-US"/>
              <a:pPr fontAlgn="base">
                <a:spcBef>
                  <a:spcPct val="0"/>
                </a:spcBef>
                <a:spcAft>
                  <a:spcPct val="0"/>
                </a:spcAft>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4F5C8AD2-1384-4D3F-A503-CFBCB343EB1A}"/>
              </a:ext>
            </a:extLst>
          </p:cNvPr>
          <p:cNvSpPr>
            <a:spLocks noGrp="1" noRot="1" noChangeAspect="1" noChangeArrowheads="1" noTextEdit="1"/>
          </p:cNvSpPr>
          <p:nvPr>
            <p:ph type="sldImg"/>
          </p:nvPr>
        </p:nvSpPr>
        <p:spPr bwMode="auto">
          <a:xfrm>
            <a:off x="704850" y="1154113"/>
            <a:ext cx="554037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7FE8A0CB-D399-4236-8336-54BE50F1DC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a:p>
        </p:txBody>
      </p:sp>
      <p:sp>
        <p:nvSpPr>
          <p:cNvPr id="56324" name="Slide Number Placeholder 3">
            <a:extLst>
              <a:ext uri="{FF2B5EF4-FFF2-40B4-BE49-F238E27FC236}">
                <a16:creationId xmlns:a16="http://schemas.microsoft.com/office/drawing/2014/main" id="{9D9951E9-D34B-4665-906A-1174CAD8C8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504E150-01CF-4715-AA1A-E840A7B62526}" type="slidenum">
              <a:rPr lang="en-US" altLang="en-US">
                <a:solidFill>
                  <a:srgbClr val="000000"/>
                </a:solidFill>
              </a:rPr>
              <a:pPr fontAlgn="base">
                <a:spcBef>
                  <a:spcPct val="0"/>
                </a:spcBef>
                <a:spcAft>
                  <a:spcPct val="0"/>
                </a:spcAft>
              </a:pPr>
              <a:t>13</a:t>
            </a:fld>
            <a:endParaRPr lang="en-US" altLang="en-US">
              <a:solidFill>
                <a:srgbClr val="000000"/>
              </a:solidFill>
            </a:endParaRPr>
          </a:p>
        </p:txBody>
      </p:sp>
    </p:spTree>
    <p:extLst>
      <p:ext uri="{BB962C8B-B14F-4D97-AF65-F5344CB8AC3E}">
        <p14:creationId xmlns:p14="http://schemas.microsoft.com/office/powerpoint/2010/main" val="3060971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4F5C8AD2-1384-4D3F-A503-CFBCB343EB1A}"/>
              </a:ext>
            </a:extLst>
          </p:cNvPr>
          <p:cNvSpPr>
            <a:spLocks noGrp="1" noRot="1" noChangeAspect="1" noChangeArrowheads="1" noTextEdit="1"/>
          </p:cNvSpPr>
          <p:nvPr>
            <p:ph type="sldImg"/>
          </p:nvPr>
        </p:nvSpPr>
        <p:spPr bwMode="auto">
          <a:xfrm>
            <a:off x="704850" y="1154113"/>
            <a:ext cx="554037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7FE8A0CB-D399-4236-8336-54BE50F1DC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a:p>
        </p:txBody>
      </p:sp>
      <p:sp>
        <p:nvSpPr>
          <p:cNvPr id="56324" name="Slide Number Placeholder 3">
            <a:extLst>
              <a:ext uri="{FF2B5EF4-FFF2-40B4-BE49-F238E27FC236}">
                <a16:creationId xmlns:a16="http://schemas.microsoft.com/office/drawing/2014/main" id="{9D9951E9-D34B-4665-906A-1174CAD8C8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504E150-01CF-4715-AA1A-E840A7B62526}" type="slidenum">
              <a:rPr lang="en-US" altLang="en-US">
                <a:solidFill>
                  <a:srgbClr val="000000"/>
                </a:solidFill>
              </a:rPr>
              <a:pPr fontAlgn="base">
                <a:spcBef>
                  <a:spcPct val="0"/>
                </a:spcBef>
                <a:spcAft>
                  <a:spcPct val="0"/>
                </a:spcAft>
              </a:pPr>
              <a:t>14</a:t>
            </a:fld>
            <a:endParaRPr lang="en-US"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713603-EA33-5145-B812-5C8767EA6C30}" type="slidenum">
              <a:rPr lang="en-US" smtClean="0"/>
              <a:t>15</a:t>
            </a:fld>
            <a:endParaRPr lang="en-US"/>
          </a:p>
        </p:txBody>
      </p:sp>
    </p:spTree>
    <p:extLst>
      <p:ext uri="{BB962C8B-B14F-4D97-AF65-F5344CB8AC3E}">
        <p14:creationId xmlns:p14="http://schemas.microsoft.com/office/powerpoint/2010/main" val="1901770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713603-EA33-5145-B812-5C8767EA6C30}" type="slidenum">
              <a:rPr lang="en-US" smtClean="0"/>
              <a:t>16</a:t>
            </a:fld>
            <a:endParaRPr lang="en-US"/>
          </a:p>
        </p:txBody>
      </p:sp>
    </p:spTree>
    <p:extLst>
      <p:ext uri="{BB962C8B-B14F-4D97-AF65-F5344CB8AC3E}">
        <p14:creationId xmlns:p14="http://schemas.microsoft.com/office/powerpoint/2010/main" val="2379317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713603-EA33-5145-B812-5C8767EA6C30}" type="slidenum">
              <a:rPr lang="en-US" smtClean="0"/>
              <a:t>19</a:t>
            </a:fld>
            <a:endParaRPr lang="en-US"/>
          </a:p>
        </p:txBody>
      </p:sp>
    </p:spTree>
    <p:extLst>
      <p:ext uri="{BB962C8B-B14F-4D97-AF65-F5344CB8AC3E}">
        <p14:creationId xmlns:p14="http://schemas.microsoft.com/office/powerpoint/2010/main" val="1410670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713603-EA33-5145-B812-5C8767EA6C30}" type="slidenum">
              <a:rPr lang="en-US" smtClean="0"/>
              <a:t>20</a:t>
            </a:fld>
            <a:endParaRPr lang="en-US"/>
          </a:p>
        </p:txBody>
      </p:sp>
    </p:spTree>
    <p:extLst>
      <p:ext uri="{BB962C8B-B14F-4D97-AF65-F5344CB8AC3E}">
        <p14:creationId xmlns:p14="http://schemas.microsoft.com/office/powerpoint/2010/main" val="3303539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713603-EA33-5145-B812-5C8767EA6C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0129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713603-EA33-5145-B812-5C8767EA6C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020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713603-EA33-5145-B812-5C8767EA6C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2943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713603-EA33-5145-B812-5C8767EA6C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6990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E9F5A53-DBE3-4F6A-8A30-D2EA3F7EDE87}"/>
              </a:ext>
            </a:extLst>
          </p:cNvPr>
          <p:cNvSpPr>
            <a:spLocks noGrp="1" noRot="1" noChangeAspect="1" noChangeArrowheads="1" noTextEdit="1"/>
          </p:cNvSpPr>
          <p:nvPr>
            <p:ph type="sldImg"/>
          </p:nvPr>
        </p:nvSpPr>
        <p:spPr bwMode="auto">
          <a:xfrm>
            <a:off x="704850" y="1154113"/>
            <a:ext cx="554037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7C654101-8950-4B13-AE6B-9D71099DF6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9940" name="Slide Number Placeholder 3">
            <a:extLst>
              <a:ext uri="{FF2B5EF4-FFF2-40B4-BE49-F238E27FC236}">
                <a16:creationId xmlns:a16="http://schemas.microsoft.com/office/drawing/2014/main" id="{338C8639-9215-40D8-9D3F-8758A309CC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589A3A1-29B8-4ACB-B6EE-112F7B8363EE}" type="slidenum">
              <a:rPr lang="en-US" altLang="en-US"/>
              <a:pPr fontAlgn="base">
                <a:spcBef>
                  <a:spcPct val="0"/>
                </a:spcBef>
                <a:spcAft>
                  <a:spcPct val="0"/>
                </a:spcAft>
              </a:pPr>
              <a:t>4</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713603-EA33-5145-B812-5C8767EA6C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5514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713603-EA33-5145-B812-5C8767EA6C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292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713603-EA33-5145-B812-5C8767EA6C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0086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713603-EA33-5145-B812-5C8767EA6C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5330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713603-EA33-5145-B812-5C8767EA6C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020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713603-EA33-5145-B812-5C8767EA6C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7519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247E0F3C-CEA0-4317-9FC7-652FD671C0BF}"/>
              </a:ext>
            </a:extLst>
          </p:cNvPr>
          <p:cNvSpPr>
            <a:spLocks noGrp="1" noRot="1" noChangeAspect="1" noChangeArrowheads="1" noTextEdit="1"/>
          </p:cNvSpPr>
          <p:nvPr>
            <p:ph type="sldImg"/>
          </p:nvPr>
        </p:nvSpPr>
        <p:spPr bwMode="auto">
          <a:xfrm>
            <a:off x="704850" y="1154113"/>
            <a:ext cx="554037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4F84D8F4-7FA4-44D4-B8FF-B3455F60EE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6564" name="Slide Number Placeholder 3">
            <a:extLst>
              <a:ext uri="{FF2B5EF4-FFF2-40B4-BE49-F238E27FC236}">
                <a16:creationId xmlns:a16="http://schemas.microsoft.com/office/drawing/2014/main" id="{16F980A5-7C2A-4D2B-B9D8-ADBD19BF8B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EF88236-2544-468A-91B2-95D473C4AA07}" type="slidenum">
              <a:rPr lang="en-US" altLang="en-US"/>
              <a:pPr fontAlgn="base">
                <a:spcBef>
                  <a:spcPct val="0"/>
                </a:spcBef>
                <a:spcAft>
                  <a:spcPct val="0"/>
                </a:spcAft>
              </a:pPr>
              <a:t>31</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20774B7F-2F53-4287-99D7-B493CB09E27E}"/>
              </a:ext>
            </a:extLst>
          </p:cNvPr>
          <p:cNvSpPr>
            <a:spLocks noGrp="1" noRot="1" noChangeAspect="1" noChangeArrowheads="1" noTextEdit="1"/>
          </p:cNvSpPr>
          <p:nvPr>
            <p:ph type="sldImg"/>
          </p:nvPr>
        </p:nvSpPr>
        <p:spPr bwMode="auto">
          <a:xfrm>
            <a:off x="704850" y="1154113"/>
            <a:ext cx="554037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B01EA4F-D98E-49AE-B624-8CA02B3EAA67}"/>
              </a:ext>
            </a:extLst>
          </p:cNvPr>
          <p:cNvSpPr>
            <a:spLocks noGrp="1"/>
          </p:cNvSpPr>
          <p:nvPr>
            <p:ph type="body" idx="1"/>
          </p:nvPr>
        </p:nvSpPr>
        <p:spPr/>
        <p:txBody>
          <a:bodyPr/>
          <a:lstStyle/>
          <a:p>
            <a:pPr fontAlgn="auto">
              <a:spcBef>
                <a:spcPts val="0"/>
              </a:spcBef>
              <a:spcAft>
                <a:spcPts val="0"/>
              </a:spcAft>
              <a:defRPr/>
            </a:pPr>
            <a:r>
              <a:rPr lang="en-US" sz="1050" dirty="0"/>
              <a:t>August 18 will be a final vote.  This is a Wed to not conflict with GIS Steering Committee.</a:t>
            </a:r>
          </a:p>
        </p:txBody>
      </p:sp>
      <p:sp>
        <p:nvSpPr>
          <p:cNvPr id="68612" name="Slide Number Placeholder 3">
            <a:extLst>
              <a:ext uri="{FF2B5EF4-FFF2-40B4-BE49-F238E27FC236}">
                <a16:creationId xmlns:a16="http://schemas.microsoft.com/office/drawing/2014/main" id="{311ADCA9-0484-4D0F-BEC7-C323FA4C18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E2B5D14-5349-478A-8F0C-DA8618224347}" type="slidenum">
              <a:rPr lang="en-US" altLang="en-US"/>
              <a:pPr fontAlgn="base">
                <a:spcBef>
                  <a:spcPct val="0"/>
                </a:spcBef>
                <a:spcAft>
                  <a:spcPct val="0"/>
                </a:spcAft>
              </a:pPr>
              <a:t>32</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7F8B5CF6-B9B7-4737-ADF3-CE13274E3DC8}"/>
              </a:ext>
            </a:extLst>
          </p:cNvPr>
          <p:cNvSpPr>
            <a:spLocks noGrp="1" noRot="1" noChangeAspect="1" noChangeArrowheads="1" noTextEdit="1"/>
          </p:cNvSpPr>
          <p:nvPr>
            <p:ph type="sldImg"/>
          </p:nvPr>
        </p:nvSpPr>
        <p:spPr bwMode="auto">
          <a:xfrm>
            <a:off x="704850" y="1154113"/>
            <a:ext cx="554037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B19FB1CB-D165-4F19-B0C8-F154E588A6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2708" name="Slide Number Placeholder 3">
            <a:extLst>
              <a:ext uri="{FF2B5EF4-FFF2-40B4-BE49-F238E27FC236}">
                <a16:creationId xmlns:a16="http://schemas.microsoft.com/office/drawing/2014/main" id="{66ABFD85-E290-4D62-BBF9-716D00917D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E7B54D9-E2C8-469F-AF4C-949052E10E21}" type="slidenum">
              <a:rPr lang="en-US" altLang="en-US"/>
              <a:pPr fontAlgn="base">
                <a:spcBef>
                  <a:spcPct val="0"/>
                </a:spcBef>
                <a:spcAft>
                  <a:spcPct val="0"/>
                </a:spcAft>
              </a:pPr>
              <a:t>34</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713603-EA33-5145-B812-5C8767EA6C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8178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76A4938-B879-482E-8AA0-8E018153893F}"/>
              </a:ext>
            </a:extLst>
          </p:cNvPr>
          <p:cNvSpPr>
            <a:spLocks noGrp="1" noRot="1" noChangeAspect="1" noChangeArrowheads="1" noTextEdit="1"/>
          </p:cNvSpPr>
          <p:nvPr>
            <p:ph type="sldImg"/>
          </p:nvPr>
        </p:nvSpPr>
        <p:spPr bwMode="auto">
          <a:xfrm>
            <a:off x="704850" y="1154113"/>
            <a:ext cx="554037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5A6D5A53-C676-4130-B9B7-6D18B4E0D0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a:spcBef>
                <a:spcPct val="0"/>
              </a:spcBef>
              <a:buFontTx/>
              <a:buChar char="•"/>
            </a:pPr>
            <a:endParaRPr lang="en-US" altLang="en-US"/>
          </a:p>
        </p:txBody>
      </p:sp>
      <p:sp>
        <p:nvSpPr>
          <p:cNvPr id="41988" name="Slide Number Placeholder 3">
            <a:extLst>
              <a:ext uri="{FF2B5EF4-FFF2-40B4-BE49-F238E27FC236}">
                <a16:creationId xmlns:a16="http://schemas.microsoft.com/office/drawing/2014/main" id="{FD5DAD8C-417B-472B-B559-40F414CF72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6EBBF14-EE38-4607-8B83-549F6F564474}" type="slidenum">
              <a:rPr lang="en-US" altLang="en-US"/>
              <a:pPr fontAlgn="base">
                <a:spcBef>
                  <a:spcPct val="0"/>
                </a:spcBef>
                <a:spcAft>
                  <a:spcPct val="0"/>
                </a:spcAft>
              </a:pPr>
              <a:t>5</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54A16235-B876-46E9-8803-0C3A12CB5FAC}"/>
              </a:ext>
            </a:extLst>
          </p:cNvPr>
          <p:cNvSpPr>
            <a:spLocks noGrp="1" noRot="1" noChangeAspect="1" noChangeArrowheads="1" noTextEdit="1"/>
          </p:cNvSpPr>
          <p:nvPr>
            <p:ph type="sldImg"/>
          </p:nvPr>
        </p:nvSpPr>
        <p:spPr bwMode="auto">
          <a:xfrm>
            <a:off x="704850" y="1154113"/>
            <a:ext cx="554037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514A2818-6B5A-4C43-972E-A3FA5C9E69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2772" name="Slide Number Placeholder 3">
            <a:extLst>
              <a:ext uri="{FF2B5EF4-FFF2-40B4-BE49-F238E27FC236}">
                <a16:creationId xmlns:a16="http://schemas.microsoft.com/office/drawing/2014/main" id="{06E1B570-D4B1-4CD3-8AAB-B21E9B0186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12D4B90-A0AF-452A-990D-7663BD2C6361}" type="slidenum">
              <a:rPr lang="en-US" altLang="en-US"/>
              <a:pPr fontAlgn="base">
                <a:spcBef>
                  <a:spcPct val="0"/>
                </a:spcBef>
                <a:spcAft>
                  <a:spcPct val="0"/>
                </a:spcAft>
              </a:pPr>
              <a:t>40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2A887A26-DCAC-42F2-939C-359EDA1D4420}"/>
              </a:ext>
            </a:extLst>
          </p:cNvPr>
          <p:cNvSpPr>
            <a:spLocks noGrp="1" noRot="1" noChangeAspect="1" noChangeArrowheads="1" noTextEdit="1"/>
          </p:cNvSpPr>
          <p:nvPr>
            <p:ph type="sldImg"/>
          </p:nvPr>
        </p:nvSpPr>
        <p:spPr bwMode="auto">
          <a:xfrm>
            <a:off x="704850" y="1154113"/>
            <a:ext cx="554037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D025BD63-A74E-4AA3-841E-7EF2880286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 </a:t>
            </a:r>
          </a:p>
          <a:p>
            <a:pPr>
              <a:spcBef>
                <a:spcPct val="0"/>
              </a:spcBef>
            </a:pPr>
            <a:endParaRPr lang="en-US" altLang="en-US"/>
          </a:p>
          <a:p>
            <a:pPr>
              <a:spcBef>
                <a:spcPct val="0"/>
              </a:spcBef>
            </a:pPr>
            <a:endParaRPr lang="en-US" altLang="en-US"/>
          </a:p>
        </p:txBody>
      </p:sp>
      <p:sp>
        <p:nvSpPr>
          <p:cNvPr id="44036" name="Slide Number Placeholder 3">
            <a:extLst>
              <a:ext uri="{FF2B5EF4-FFF2-40B4-BE49-F238E27FC236}">
                <a16:creationId xmlns:a16="http://schemas.microsoft.com/office/drawing/2014/main" id="{A477EAC2-C693-46E6-ABCB-C9767D25B0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8293C40-9A43-47DE-A494-73A808D78732}" type="slidenum">
              <a:rPr lang="en-US" altLang="en-US"/>
              <a:pPr fontAlgn="base">
                <a:spcBef>
                  <a:spcPct val="0"/>
                </a:spcBef>
                <a:spcAft>
                  <a:spcPct val="0"/>
                </a:spcAft>
              </a:pPr>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B7100F59-6A41-4C99-B095-DF9B3256C317}"/>
              </a:ext>
            </a:extLst>
          </p:cNvPr>
          <p:cNvSpPr>
            <a:spLocks noGrp="1" noRot="1" noChangeAspect="1" noChangeArrowheads="1" noTextEdit="1"/>
          </p:cNvSpPr>
          <p:nvPr>
            <p:ph type="sldImg"/>
          </p:nvPr>
        </p:nvSpPr>
        <p:spPr bwMode="auto">
          <a:xfrm>
            <a:off x="704850" y="1154113"/>
            <a:ext cx="554037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B24E30D4-4BEA-45CA-A54E-1319CC3699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a:p>
        </p:txBody>
      </p:sp>
      <p:sp>
        <p:nvSpPr>
          <p:cNvPr id="48132" name="Slide Number Placeholder 3">
            <a:extLst>
              <a:ext uri="{FF2B5EF4-FFF2-40B4-BE49-F238E27FC236}">
                <a16:creationId xmlns:a16="http://schemas.microsoft.com/office/drawing/2014/main" id="{C5B6115B-CF08-4CD0-A841-B48ACC683D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EF45530-CCB9-4C87-9029-E4AE5FF490F7}" type="slidenum">
              <a:rPr lang="en-US" altLang="en-US">
                <a:solidFill>
                  <a:srgbClr val="000000"/>
                </a:solidFill>
              </a:rPr>
              <a:pPr fontAlgn="base">
                <a:spcBef>
                  <a:spcPct val="0"/>
                </a:spcBef>
                <a:spcAft>
                  <a:spcPct val="0"/>
                </a:spcAft>
              </a:pPr>
              <a:t>7</a:t>
            </a:fld>
            <a:endParaRPr lang="en-US"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chart looks like we haven’t done much since we were concentrating heavily on the Auditor for so long.  However, once the Surveyor’s Office testing is complete we’ll be able to move their 37 libraries to ‘In Production’.</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713603-EA33-5145-B812-5C8767EA6C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8178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470DB688-2B0A-4934-9FBD-149A2CB11837}"/>
              </a:ext>
            </a:extLst>
          </p:cNvPr>
          <p:cNvSpPr>
            <a:spLocks noGrp="1" noRot="1" noChangeAspect="1" noChangeArrowheads="1" noTextEdit="1"/>
          </p:cNvSpPr>
          <p:nvPr>
            <p:ph type="sldImg"/>
          </p:nvPr>
        </p:nvSpPr>
        <p:spPr bwMode="auto">
          <a:xfrm>
            <a:off x="704850" y="1154113"/>
            <a:ext cx="554037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74474C8D-4AE8-4588-8F82-4CD4CB30E0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i="1" dirty="0"/>
              <a:t>- We completed everything in 2020 as planned</a:t>
            </a:r>
          </a:p>
          <a:p>
            <a:pPr>
              <a:spcBef>
                <a:spcPct val="0"/>
              </a:spcBef>
            </a:pPr>
            <a:r>
              <a:rPr lang="en-US" altLang="en-US" i="1" dirty="0"/>
              <a:t>- We plan to re-evaluate the IT Governance Fund earlier in 2021 than we did in past years.</a:t>
            </a:r>
            <a:endParaRPr lang="en-US" altLang="en-US" dirty="0"/>
          </a:p>
          <a:p>
            <a:pPr>
              <a:spcBef>
                <a:spcPct val="0"/>
              </a:spcBef>
            </a:pPr>
            <a:endParaRPr lang="en-US" altLang="en-US" dirty="0"/>
          </a:p>
        </p:txBody>
      </p:sp>
      <p:sp>
        <p:nvSpPr>
          <p:cNvPr id="50180" name="Slide Number Placeholder 3">
            <a:extLst>
              <a:ext uri="{FF2B5EF4-FFF2-40B4-BE49-F238E27FC236}">
                <a16:creationId xmlns:a16="http://schemas.microsoft.com/office/drawing/2014/main" id="{F882E356-516B-4735-B508-0F39C255C8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0875C55-5189-4BC6-83F3-A9571EF1E118}" type="slidenum">
              <a:rPr lang="en-US" altLang="en-US"/>
              <a:pPr fontAlgn="base">
                <a:spcBef>
                  <a:spcPct val="0"/>
                </a:spcBef>
                <a:spcAft>
                  <a:spcPct val="0"/>
                </a:spcAft>
              </a:pPr>
              <a:t>10</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470DB688-2B0A-4934-9FBD-149A2CB11837}"/>
              </a:ext>
            </a:extLst>
          </p:cNvPr>
          <p:cNvSpPr>
            <a:spLocks noGrp="1" noRot="1" noChangeAspect="1" noChangeArrowheads="1" noTextEdit="1"/>
          </p:cNvSpPr>
          <p:nvPr>
            <p:ph type="sldImg"/>
          </p:nvPr>
        </p:nvSpPr>
        <p:spPr bwMode="auto">
          <a:xfrm>
            <a:off x="704850" y="1154113"/>
            <a:ext cx="554037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74474C8D-4AE8-4588-8F82-4CD4CB30E0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i="1" dirty="0"/>
              <a:t> </a:t>
            </a:r>
            <a:endParaRPr lang="en-US" altLang="en-US" dirty="0"/>
          </a:p>
          <a:p>
            <a:pPr>
              <a:spcBef>
                <a:spcPct val="0"/>
              </a:spcBef>
            </a:pPr>
            <a:endParaRPr lang="en-US" altLang="en-US" dirty="0"/>
          </a:p>
        </p:txBody>
      </p:sp>
      <p:sp>
        <p:nvSpPr>
          <p:cNvPr id="50180" name="Slide Number Placeholder 3">
            <a:extLst>
              <a:ext uri="{FF2B5EF4-FFF2-40B4-BE49-F238E27FC236}">
                <a16:creationId xmlns:a16="http://schemas.microsoft.com/office/drawing/2014/main" id="{F882E356-516B-4735-B508-0F39C255C8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0875C55-5189-4BC6-83F3-A9571EF1E118}" type="slidenum">
              <a:rPr lang="en-US" altLang="en-US"/>
              <a:pPr fontAlgn="base">
                <a:spcBef>
                  <a:spcPct val="0"/>
                </a:spcBef>
                <a:spcAft>
                  <a:spcPct val="0"/>
                </a:spcAft>
              </a:pPr>
              <a:t>11</a:t>
            </a:fld>
            <a:endParaRPr lang="en-US" altLang="en-US"/>
          </a:p>
        </p:txBody>
      </p:sp>
    </p:spTree>
    <p:extLst>
      <p:ext uri="{BB962C8B-B14F-4D97-AF65-F5344CB8AC3E}">
        <p14:creationId xmlns:p14="http://schemas.microsoft.com/office/powerpoint/2010/main" val="1117418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998952A0-D919-42F5-8915-D9EB311FE055}"/>
              </a:ext>
            </a:extLst>
          </p:cNvPr>
          <p:cNvSpPr>
            <a:spLocks noGrp="1" noRot="1" noChangeAspect="1" noChangeArrowheads="1" noTextEdit="1"/>
          </p:cNvSpPr>
          <p:nvPr>
            <p:ph type="sldImg"/>
          </p:nvPr>
        </p:nvSpPr>
        <p:spPr bwMode="auto">
          <a:xfrm>
            <a:off x="704850" y="1154113"/>
            <a:ext cx="554037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76E76D25-17F9-43EF-88EE-167B9407C6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2228" name="Slide Number Placeholder 3">
            <a:extLst>
              <a:ext uri="{FF2B5EF4-FFF2-40B4-BE49-F238E27FC236}">
                <a16:creationId xmlns:a16="http://schemas.microsoft.com/office/drawing/2014/main" id="{06EF2734-C266-4AB7-8339-B07BD40C4F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fontAlgn="base">
              <a:spcBef>
                <a:spcPct val="0"/>
              </a:spcBef>
              <a:spcAft>
                <a:spcPct val="0"/>
              </a:spcAft>
              <a:defRPr>
                <a:solidFill>
                  <a:schemeClr val="tx1"/>
                </a:solidFill>
                <a:latin typeface="Calibri" panose="020F0502020204030204" pitchFamily="34" charset="0"/>
              </a:defRPr>
            </a:lvl6pPr>
            <a:lvl7pPr marL="2971800" indent="-228600" defTabSz="455613" fontAlgn="base">
              <a:spcBef>
                <a:spcPct val="0"/>
              </a:spcBef>
              <a:spcAft>
                <a:spcPct val="0"/>
              </a:spcAft>
              <a:defRPr>
                <a:solidFill>
                  <a:schemeClr val="tx1"/>
                </a:solidFill>
                <a:latin typeface="Calibri" panose="020F0502020204030204" pitchFamily="34" charset="0"/>
              </a:defRPr>
            </a:lvl7pPr>
            <a:lvl8pPr marL="3429000" indent="-228600" defTabSz="455613" fontAlgn="base">
              <a:spcBef>
                <a:spcPct val="0"/>
              </a:spcBef>
              <a:spcAft>
                <a:spcPct val="0"/>
              </a:spcAft>
              <a:defRPr>
                <a:solidFill>
                  <a:schemeClr val="tx1"/>
                </a:solidFill>
                <a:latin typeface="Calibri" panose="020F0502020204030204" pitchFamily="34" charset="0"/>
              </a:defRPr>
            </a:lvl8pPr>
            <a:lvl9pPr marL="3886200" indent="-228600" defTabSz="45561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39E7B99-A03A-4BF3-BAC6-B03500F07609}" type="slidenum">
              <a:rPr lang="en-US" altLang="en-US">
                <a:solidFill>
                  <a:srgbClr val="000000"/>
                </a:solidFill>
              </a:rPr>
              <a:pPr fontAlgn="base">
                <a:spcBef>
                  <a:spcPct val="0"/>
                </a:spcBef>
                <a:spcAft>
                  <a:spcPct val="0"/>
                </a:spcAft>
              </a:pPr>
              <a:t>12</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9E4C7998-7F96-4685-8247-0D151E7AE6DB}"/>
              </a:ext>
            </a:extLst>
          </p:cNvPr>
          <p:cNvGrpSpPr>
            <a:grpSpLocks/>
          </p:cNvGrpSpPr>
          <p:nvPr userDrawn="1"/>
        </p:nvGrpSpPr>
        <p:grpSpPr bwMode="auto">
          <a:xfrm>
            <a:off x="0" y="-49213"/>
            <a:ext cx="12192000" cy="530226"/>
            <a:chOff x="0" y="-49453"/>
            <a:chExt cx="12192000" cy="530716"/>
          </a:xfrm>
        </p:grpSpPr>
        <p:sp>
          <p:nvSpPr>
            <p:cNvPr id="3" name="Rectangle 2">
              <a:extLst>
                <a:ext uri="{FF2B5EF4-FFF2-40B4-BE49-F238E27FC236}">
                  <a16:creationId xmlns:a16="http://schemas.microsoft.com/office/drawing/2014/main" id="{8C1B4D54-78F4-4BB1-9FE6-9A903AC777F4}"/>
                </a:ext>
              </a:extLst>
            </p:cNvPr>
            <p:cNvSpPr/>
            <p:nvPr/>
          </p:nvSpPr>
          <p:spPr>
            <a:xfrm>
              <a:off x="0" y="-195"/>
              <a:ext cx="12192000" cy="481458"/>
            </a:xfrm>
            <a:prstGeom prst="rect">
              <a:avLst/>
            </a:prstGeom>
            <a:solidFill>
              <a:srgbClr val="8D1B4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4" name="Picture 7">
              <a:extLst>
                <a:ext uri="{FF2B5EF4-FFF2-40B4-BE49-F238E27FC236}">
                  <a16:creationId xmlns:a16="http://schemas.microsoft.com/office/drawing/2014/main" id="{BB21D725-DCCD-4B87-9552-5DA8537CD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93" y="40907"/>
              <a:ext cx="2076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a:extLst>
                <a:ext uri="{FF2B5EF4-FFF2-40B4-BE49-F238E27FC236}">
                  <a16:creationId xmlns:a16="http://schemas.microsoft.com/office/drawing/2014/main" id="{B02EAB01-D6A3-4254-A8E0-F3766AC02E03}"/>
                </a:ext>
              </a:extLst>
            </p:cNvPr>
            <p:cNvSpPr txBox="1">
              <a:spLocks noChangeArrowheads="1"/>
            </p:cNvSpPr>
            <p:nvPr/>
          </p:nvSpPr>
          <p:spPr bwMode="auto">
            <a:xfrm>
              <a:off x="2528236" y="-49453"/>
              <a:ext cx="4916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a:solidFill>
                    <a:schemeClr val="bg1"/>
                  </a:solidFill>
                  <a:latin typeface="Century Gothic" panose="020B0502020202020204" pitchFamily="34" charset="0"/>
                </a:rPr>
                <a:t>Technology Advisory Board</a:t>
              </a:r>
            </a:p>
          </p:txBody>
        </p:sp>
      </p:grpSp>
      <p:sp>
        <p:nvSpPr>
          <p:cNvPr id="6" name="Title 1">
            <a:extLst>
              <a:ext uri="{FF2B5EF4-FFF2-40B4-BE49-F238E27FC236}">
                <a16:creationId xmlns:a16="http://schemas.microsoft.com/office/drawing/2014/main" id="{EE41DD63-0782-465B-B48A-DE28FC1D200F}"/>
              </a:ext>
            </a:extLst>
          </p:cNvPr>
          <p:cNvSpPr txBox="1">
            <a:spLocks/>
          </p:cNvSpPr>
          <p:nvPr userDrawn="1"/>
        </p:nvSpPr>
        <p:spPr>
          <a:xfrm>
            <a:off x="228600" y="661988"/>
            <a:ext cx="11387138" cy="477837"/>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US" b="1" dirty="0">
                <a:solidFill>
                  <a:srgbClr val="8D1B40"/>
                </a:solidFill>
                <a:cs typeface="Calibri Light" panose="020F0302020204030204" pitchFamily="34" charset="0"/>
              </a:rPr>
              <a:t>Slide Title</a:t>
            </a:r>
            <a:endParaRPr lang="en-US" sz="4000" b="1" dirty="0">
              <a:solidFill>
                <a:srgbClr val="8D1B40"/>
              </a:solidFill>
              <a:cs typeface="Calibri Light" panose="020F0302020204030204" pitchFamily="34" charset="0"/>
            </a:endParaRPr>
          </a:p>
        </p:txBody>
      </p:sp>
      <p:sp>
        <p:nvSpPr>
          <p:cNvPr id="7" name="Date Placeholder 3">
            <a:extLst>
              <a:ext uri="{FF2B5EF4-FFF2-40B4-BE49-F238E27FC236}">
                <a16:creationId xmlns:a16="http://schemas.microsoft.com/office/drawing/2014/main" id="{DF96E902-7674-4F9A-86D5-425B28E7673C}"/>
              </a:ext>
            </a:extLst>
          </p:cNvPr>
          <p:cNvSpPr>
            <a:spLocks noGrp="1"/>
          </p:cNvSpPr>
          <p:nvPr>
            <p:ph type="dt" sz="half" idx="10"/>
          </p:nvPr>
        </p:nvSpPr>
        <p:spPr>
          <a:xfrm>
            <a:off x="7964488" y="6272213"/>
            <a:ext cx="3273425" cy="365125"/>
          </a:xfrm>
          <a:prstGeom prst="rect">
            <a:avLst/>
          </a:prstGeom>
        </p:spPr>
        <p:txBody>
          <a:bodyPr/>
          <a:lstStyle>
            <a:lvl1pPr eaLnBrk="1" fontAlgn="auto" hangingPunct="1">
              <a:spcBef>
                <a:spcPts val="0"/>
              </a:spcBef>
              <a:spcAft>
                <a:spcPts val="0"/>
              </a:spcAft>
              <a:defRPr>
                <a:latin typeface="+mn-lt"/>
              </a:defRPr>
            </a:lvl1pPr>
          </a:lstStyle>
          <a:p>
            <a:pPr>
              <a:defRPr/>
            </a:pPr>
            <a:fld id="{216B7526-2AF1-4608-8222-1C7FEBE4363D}" type="datetimeFigureOut">
              <a:rPr lang="en-US"/>
              <a:pPr>
                <a:defRPr/>
              </a:pPr>
              <a:t>12/8/2020</a:t>
            </a:fld>
            <a:endParaRPr lang="en-US"/>
          </a:p>
        </p:txBody>
      </p:sp>
      <p:sp>
        <p:nvSpPr>
          <p:cNvPr id="8" name="Footer Placeholder 4">
            <a:extLst>
              <a:ext uri="{FF2B5EF4-FFF2-40B4-BE49-F238E27FC236}">
                <a16:creationId xmlns:a16="http://schemas.microsoft.com/office/drawing/2014/main" id="{59093FEB-9798-49BD-BC33-CFD51885AFBE}"/>
              </a:ext>
            </a:extLst>
          </p:cNvPr>
          <p:cNvSpPr>
            <a:spLocks noGrp="1"/>
          </p:cNvSpPr>
          <p:nvPr>
            <p:ph type="ftr" sz="quarter" idx="11"/>
          </p:nvPr>
        </p:nvSpPr>
        <p:spPr>
          <a:xfrm>
            <a:off x="1087438" y="6272213"/>
            <a:ext cx="6327775" cy="365125"/>
          </a:xfrm>
          <a:prstGeom prst="rect">
            <a:avLst/>
          </a:prstGeom>
        </p:spPr>
        <p:txBody>
          <a:bodyPr/>
          <a:lstStyle>
            <a:lvl1pPr eaLnBrk="1" fontAlgn="auto" hangingPunct="1">
              <a:spcBef>
                <a:spcPts val="0"/>
              </a:spcBef>
              <a:spcAft>
                <a:spcPts val="0"/>
              </a:spcAft>
              <a:defRPr dirty="0">
                <a:latin typeface="+mn-lt"/>
              </a:defRPr>
            </a:lvl1pPr>
          </a:lstStyle>
          <a:p>
            <a:pPr>
              <a:defRPr/>
            </a:pPr>
            <a:endParaRPr lang="en-US"/>
          </a:p>
        </p:txBody>
      </p:sp>
    </p:spTree>
    <p:extLst>
      <p:ext uri="{BB962C8B-B14F-4D97-AF65-F5344CB8AC3E}">
        <p14:creationId xmlns:p14="http://schemas.microsoft.com/office/powerpoint/2010/main" val="1580777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CDF9AC-E443-496F-A1B4-EFAEC1BE9E57}"/>
              </a:ext>
            </a:extLst>
          </p:cNvPr>
          <p:cNvSpPr/>
          <p:nvPr/>
        </p:nvSpPr>
        <p:spPr>
          <a:xfrm>
            <a:off x="8304213" y="0"/>
            <a:ext cx="3887787" cy="685800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a:prstGeom prst="rect">
            <a:avLst/>
          </a:prstGeom>
        </p:spPr>
        <p:txBody>
          <a:bodyPr anchor="b">
            <a:normAutofit/>
          </a:bodyPr>
          <a:lstStyle>
            <a:lvl1pPr>
              <a:defRPr sz="3200" b="1">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0" y="0"/>
            <a:ext cx="8303740" cy="6858000"/>
          </a:xfrm>
          <a:prstGeom prst="rect">
            <a:avLst/>
          </a:prstGeo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549640" y="2423160"/>
            <a:ext cx="3200400" cy="3291840"/>
          </a:xfrm>
          <a:prstGeom prst="rect">
            <a:avLst/>
          </a:prstGeom>
        </p:spPr>
        <p:txBody>
          <a:bodyPr>
            <a:normAutofit/>
          </a:bodyPr>
          <a:lstStyle>
            <a:lvl1pPr marL="0" indent="0">
              <a:lnSpc>
                <a:spcPct val="100000"/>
              </a:lnSpc>
              <a:spcBef>
                <a:spcPts val="10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a:extLst>
              <a:ext uri="{FF2B5EF4-FFF2-40B4-BE49-F238E27FC236}">
                <a16:creationId xmlns:a16="http://schemas.microsoft.com/office/drawing/2014/main" id="{01E475D0-89E1-4243-9127-07C611345B85}"/>
              </a:ext>
            </a:extLst>
          </p:cNvPr>
          <p:cNvSpPr>
            <a:spLocks noGrp="1"/>
          </p:cNvSpPr>
          <p:nvPr>
            <p:ph type="dt" sz="half" idx="10"/>
          </p:nvPr>
        </p:nvSpPr>
        <p:spPr>
          <a:xfrm>
            <a:off x="8550275" y="6272213"/>
            <a:ext cx="2687638" cy="365125"/>
          </a:xfrm>
          <a:prstGeom prst="rect">
            <a:avLst/>
          </a:prstGeom>
        </p:spPr>
        <p:txBody>
          <a:bodyPr/>
          <a:lstStyle>
            <a:lvl1pPr eaLnBrk="1" fontAlgn="auto" hangingPunct="1">
              <a:spcBef>
                <a:spcPts val="0"/>
              </a:spcBef>
              <a:spcAft>
                <a:spcPts val="0"/>
              </a:spcAft>
              <a:defRPr smtClean="0">
                <a:solidFill>
                  <a:schemeClr val="bg1"/>
                </a:solidFill>
                <a:latin typeface="+mn-lt"/>
              </a:defRPr>
            </a:lvl1pPr>
          </a:lstStyle>
          <a:p>
            <a:pPr>
              <a:defRPr/>
            </a:pPr>
            <a:fld id="{523C4C3D-291A-4940-9A3B-553983037CDD}" type="datetimeFigureOut">
              <a:rPr lang="en-US"/>
              <a:pPr>
                <a:defRPr/>
              </a:pPr>
              <a:t>12/8/2020</a:t>
            </a:fld>
            <a:endParaRPr lang="en-US" dirty="0"/>
          </a:p>
        </p:txBody>
      </p:sp>
      <p:sp>
        <p:nvSpPr>
          <p:cNvPr id="7" name="Slide Number Placeholder 6">
            <a:extLst>
              <a:ext uri="{FF2B5EF4-FFF2-40B4-BE49-F238E27FC236}">
                <a16:creationId xmlns:a16="http://schemas.microsoft.com/office/drawing/2014/main" id="{BDD21C52-BCFA-4C42-9776-BED2CC8AB48E}"/>
              </a:ext>
            </a:extLst>
          </p:cNvPr>
          <p:cNvSpPr>
            <a:spLocks noGrp="1"/>
          </p:cNvSpPr>
          <p:nvPr>
            <p:ph type="sldNum" sz="quarter" idx="11"/>
          </p:nvPr>
        </p:nvSpPr>
        <p:spPr>
          <a:xfrm>
            <a:off x="11310938" y="6272213"/>
            <a:ext cx="639762" cy="365125"/>
          </a:xfrm>
          <a:prstGeom prst="rect">
            <a:avLst/>
          </a:prstGeom>
        </p:spPr>
        <p:txBody>
          <a:bodyPr/>
          <a:lstStyle>
            <a:lvl1pPr eaLnBrk="1" fontAlgn="auto" hangingPunct="1">
              <a:spcBef>
                <a:spcPts val="0"/>
              </a:spcBef>
              <a:spcAft>
                <a:spcPts val="0"/>
              </a:spcAft>
              <a:defRPr smtClean="0">
                <a:solidFill>
                  <a:schemeClr val="bg1"/>
                </a:solidFill>
                <a:latin typeface="+mn-lt"/>
              </a:defRPr>
            </a:lvl1pPr>
          </a:lstStyle>
          <a:p>
            <a:pPr>
              <a:defRPr/>
            </a:pPr>
            <a:fld id="{18A83974-873C-410B-9810-A952ECCC0219}" type="slidenum">
              <a:rPr lang="en-US"/>
              <a:pPr>
                <a:defRPr/>
              </a:pPr>
              <a:t>‹#›</a:t>
            </a:fld>
            <a:endParaRPr lang="en-US" dirty="0"/>
          </a:p>
        </p:txBody>
      </p:sp>
    </p:spTree>
    <p:extLst>
      <p:ext uri="{BB962C8B-B14F-4D97-AF65-F5344CB8AC3E}">
        <p14:creationId xmlns:p14="http://schemas.microsoft.com/office/powerpoint/2010/main" val="1588653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lvl1pPr>
              <a:defRPr b="1">
                <a:solidFill>
                  <a:srgbClr val="8D1B40"/>
                </a:solidFill>
              </a:defRPr>
            </a:lvl1pPr>
          </a:lstStyle>
          <a:p>
            <a:r>
              <a:rPr lang="en-US" dirty="0"/>
              <a:t>Click to edit Master title style</a:t>
            </a:r>
          </a:p>
        </p:txBody>
      </p:sp>
      <p:sp>
        <p:nvSpPr>
          <p:cNvPr id="3" name="Vertical Text Placeholder 2"/>
          <p:cNvSpPr>
            <a:spLocks noGrp="1"/>
          </p:cNvSpPr>
          <p:nvPr>
            <p:ph type="body" orient="vert" idx="1"/>
          </p:nvPr>
        </p:nvSpPr>
        <p:spPr>
          <a:xfrm>
            <a:off x="1069848" y="2121408"/>
            <a:ext cx="10058400" cy="405079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07CEE96-4202-43D5-AAE0-AB5D54F1B7F0}"/>
              </a:ext>
            </a:extLst>
          </p:cNvPr>
          <p:cNvSpPr>
            <a:spLocks noGrp="1"/>
          </p:cNvSpPr>
          <p:nvPr>
            <p:ph type="dt" sz="half" idx="10"/>
          </p:nvPr>
        </p:nvSpPr>
        <p:spPr>
          <a:xfrm>
            <a:off x="7964488" y="6272213"/>
            <a:ext cx="3273425" cy="365125"/>
          </a:xfrm>
          <a:prstGeom prst="rect">
            <a:avLst/>
          </a:prstGeom>
        </p:spPr>
        <p:txBody>
          <a:bodyPr/>
          <a:lstStyle>
            <a:lvl1pPr eaLnBrk="1" fontAlgn="auto" hangingPunct="1">
              <a:spcBef>
                <a:spcPts val="0"/>
              </a:spcBef>
              <a:spcAft>
                <a:spcPts val="0"/>
              </a:spcAft>
              <a:defRPr>
                <a:latin typeface="+mn-lt"/>
              </a:defRPr>
            </a:lvl1pPr>
          </a:lstStyle>
          <a:p>
            <a:pPr>
              <a:defRPr/>
            </a:pPr>
            <a:fld id="{C664DF0E-1541-4844-9E16-FDDD6186ABD8}" type="datetimeFigureOut">
              <a:rPr lang="en-US"/>
              <a:pPr>
                <a:defRPr/>
              </a:pPr>
              <a:t>12/8/2020</a:t>
            </a:fld>
            <a:endParaRPr lang="en-US"/>
          </a:p>
        </p:txBody>
      </p:sp>
      <p:sp>
        <p:nvSpPr>
          <p:cNvPr id="5" name="Footer Placeholder 4">
            <a:extLst>
              <a:ext uri="{FF2B5EF4-FFF2-40B4-BE49-F238E27FC236}">
                <a16:creationId xmlns:a16="http://schemas.microsoft.com/office/drawing/2014/main" id="{FEA3C2BA-0920-41C8-B93F-569C67CD7F46}"/>
              </a:ext>
            </a:extLst>
          </p:cNvPr>
          <p:cNvSpPr>
            <a:spLocks noGrp="1"/>
          </p:cNvSpPr>
          <p:nvPr>
            <p:ph type="ftr" sz="quarter" idx="11"/>
          </p:nvPr>
        </p:nvSpPr>
        <p:spPr>
          <a:xfrm>
            <a:off x="1087438" y="6272213"/>
            <a:ext cx="6327775"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C097DDC4-2DD3-4FD1-AAE0-E7FB45E63880}"/>
              </a:ext>
            </a:extLst>
          </p:cNvPr>
          <p:cNvSpPr>
            <a:spLocks noGrp="1"/>
          </p:cNvSpPr>
          <p:nvPr>
            <p:ph type="sldNum" sz="quarter" idx="12"/>
          </p:nvPr>
        </p:nvSpPr>
        <p:spPr>
          <a:xfrm>
            <a:off x="11310938" y="6272213"/>
            <a:ext cx="639762" cy="365125"/>
          </a:xfrm>
          <a:prstGeom prst="rect">
            <a:avLst/>
          </a:prstGeom>
        </p:spPr>
        <p:txBody>
          <a:bodyPr/>
          <a:lstStyle>
            <a:lvl1pPr eaLnBrk="1" fontAlgn="auto" hangingPunct="1">
              <a:spcBef>
                <a:spcPts val="0"/>
              </a:spcBef>
              <a:spcAft>
                <a:spcPts val="0"/>
              </a:spcAft>
              <a:defRPr>
                <a:latin typeface="+mn-lt"/>
              </a:defRPr>
            </a:lvl1pPr>
          </a:lstStyle>
          <a:p>
            <a:pPr>
              <a:defRPr/>
            </a:pPr>
            <a:fld id="{4CB07225-B3FC-4636-91C7-B9EA73C67A74}" type="slidenum">
              <a:rPr lang="en-US"/>
              <a:pPr>
                <a:defRPr/>
              </a:pPr>
              <a:t>‹#›</a:t>
            </a:fld>
            <a:endParaRPr lang="en-US"/>
          </a:p>
        </p:txBody>
      </p:sp>
    </p:spTree>
    <p:extLst>
      <p:ext uri="{BB962C8B-B14F-4D97-AF65-F5344CB8AC3E}">
        <p14:creationId xmlns:p14="http://schemas.microsoft.com/office/powerpoint/2010/main" val="287084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a:prstGeom prst="rect">
            <a:avLst/>
          </a:prstGeom>
        </p:spPr>
        <p:txBody>
          <a:bodyPr vert="eaVert"/>
          <a:lstStyle>
            <a:lvl1pPr>
              <a:defRPr b="1">
                <a:solidFill>
                  <a:srgbClr val="8D1B40"/>
                </a:solidFill>
              </a:defRPr>
            </a:lvl1pPr>
          </a:lstStyle>
          <a:p>
            <a:r>
              <a:rPr lang="en-US" dirty="0"/>
              <a:t>Click to edit Master title style</a:t>
            </a:r>
          </a:p>
        </p:txBody>
      </p:sp>
      <p:sp>
        <p:nvSpPr>
          <p:cNvPr id="3" name="Vertical Text Placeholder 2"/>
          <p:cNvSpPr>
            <a:spLocks noGrp="1"/>
          </p:cNvSpPr>
          <p:nvPr>
            <p:ph type="body" orient="vert" idx="1"/>
          </p:nvPr>
        </p:nvSpPr>
        <p:spPr>
          <a:xfrm>
            <a:off x="1066800" y="533400"/>
            <a:ext cx="7505700" cy="5638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203353B-CF8C-42E0-828F-D32F8142FA7E}"/>
              </a:ext>
            </a:extLst>
          </p:cNvPr>
          <p:cNvSpPr>
            <a:spLocks noGrp="1"/>
          </p:cNvSpPr>
          <p:nvPr>
            <p:ph type="dt" sz="half" idx="10"/>
          </p:nvPr>
        </p:nvSpPr>
        <p:spPr>
          <a:xfrm>
            <a:off x="7964488" y="6272213"/>
            <a:ext cx="3273425" cy="365125"/>
          </a:xfrm>
          <a:prstGeom prst="rect">
            <a:avLst/>
          </a:prstGeom>
        </p:spPr>
        <p:txBody>
          <a:bodyPr/>
          <a:lstStyle>
            <a:lvl1pPr eaLnBrk="1" fontAlgn="auto" hangingPunct="1">
              <a:spcBef>
                <a:spcPts val="0"/>
              </a:spcBef>
              <a:spcAft>
                <a:spcPts val="0"/>
              </a:spcAft>
              <a:defRPr>
                <a:latin typeface="+mn-lt"/>
              </a:defRPr>
            </a:lvl1pPr>
          </a:lstStyle>
          <a:p>
            <a:pPr>
              <a:defRPr/>
            </a:pPr>
            <a:fld id="{F5AB7292-791B-4CF6-832D-641993CB2008}" type="datetimeFigureOut">
              <a:rPr lang="en-US"/>
              <a:pPr>
                <a:defRPr/>
              </a:pPr>
              <a:t>12/8/2020</a:t>
            </a:fld>
            <a:endParaRPr lang="en-US"/>
          </a:p>
        </p:txBody>
      </p:sp>
      <p:sp>
        <p:nvSpPr>
          <p:cNvPr id="5" name="Footer Placeholder 4">
            <a:extLst>
              <a:ext uri="{FF2B5EF4-FFF2-40B4-BE49-F238E27FC236}">
                <a16:creationId xmlns:a16="http://schemas.microsoft.com/office/drawing/2014/main" id="{2437D0F9-F850-415A-A10D-EA2B26C1E605}"/>
              </a:ext>
            </a:extLst>
          </p:cNvPr>
          <p:cNvSpPr>
            <a:spLocks noGrp="1"/>
          </p:cNvSpPr>
          <p:nvPr>
            <p:ph type="ftr" sz="quarter" idx="11"/>
          </p:nvPr>
        </p:nvSpPr>
        <p:spPr>
          <a:xfrm>
            <a:off x="1087438" y="6272213"/>
            <a:ext cx="6327775"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413B49E5-BC3B-47EC-A0EC-0C5E86F3710D}"/>
              </a:ext>
            </a:extLst>
          </p:cNvPr>
          <p:cNvSpPr>
            <a:spLocks noGrp="1"/>
          </p:cNvSpPr>
          <p:nvPr>
            <p:ph type="sldNum" sz="quarter" idx="12"/>
          </p:nvPr>
        </p:nvSpPr>
        <p:spPr>
          <a:xfrm>
            <a:off x="11310938" y="6272213"/>
            <a:ext cx="639762" cy="365125"/>
          </a:xfrm>
          <a:prstGeom prst="rect">
            <a:avLst/>
          </a:prstGeom>
        </p:spPr>
        <p:txBody>
          <a:bodyPr/>
          <a:lstStyle>
            <a:lvl1pPr eaLnBrk="1" fontAlgn="auto" hangingPunct="1">
              <a:spcBef>
                <a:spcPts val="0"/>
              </a:spcBef>
              <a:spcAft>
                <a:spcPts val="0"/>
              </a:spcAft>
              <a:defRPr>
                <a:latin typeface="+mn-lt"/>
              </a:defRPr>
            </a:lvl1pPr>
          </a:lstStyle>
          <a:p>
            <a:pPr>
              <a:defRPr/>
            </a:pPr>
            <a:fld id="{35A65E8D-23BE-49FD-84A3-569A7114CDCC}" type="slidenum">
              <a:rPr lang="en-US"/>
              <a:pPr>
                <a:defRPr/>
              </a:pPr>
              <a:t>‹#›</a:t>
            </a:fld>
            <a:endParaRPr lang="en-US"/>
          </a:p>
        </p:txBody>
      </p:sp>
    </p:spTree>
    <p:extLst>
      <p:ext uri="{BB962C8B-B14F-4D97-AF65-F5344CB8AC3E}">
        <p14:creationId xmlns:p14="http://schemas.microsoft.com/office/powerpoint/2010/main" val="3460165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98862"/>
            <a:ext cx="10972800" cy="4901938"/>
          </a:xfrm>
        </p:spPr>
        <p:txBody>
          <a:bodyPr/>
          <a:lstStyle>
            <a:lvl1pPr marL="0" indent="0">
              <a:buNone/>
              <a:defRPr sz="3000"/>
            </a:lvl1pPr>
            <a:lvl2pPr>
              <a:defRPr b="1">
                <a:solidFill>
                  <a:srgbClr val="666666"/>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ctrTitle"/>
          </p:nvPr>
        </p:nvSpPr>
        <p:spPr>
          <a:xfrm>
            <a:off x="304800" y="457200"/>
            <a:ext cx="10972800" cy="685800"/>
          </a:xfrm>
        </p:spPr>
        <p:txBody>
          <a:bodyPr lIns="0" tIns="0" rIns="0" bIns="0" anchor="t" anchorCtr="0"/>
          <a:lstStyle>
            <a:lvl1pPr>
              <a:defRPr b="1"/>
            </a:lvl1pPr>
          </a:lstStyle>
          <a:p>
            <a:r>
              <a:rPr lang="en-US" dirty="0"/>
              <a:t>Click to edit Master title style</a:t>
            </a:r>
          </a:p>
        </p:txBody>
      </p:sp>
    </p:spTree>
    <p:extLst>
      <p:ext uri="{BB962C8B-B14F-4D97-AF65-F5344CB8AC3E}">
        <p14:creationId xmlns:p14="http://schemas.microsoft.com/office/powerpoint/2010/main" val="4204406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98862"/>
            <a:ext cx="10972800" cy="4901938"/>
          </a:xfrm>
        </p:spPr>
        <p:txBody>
          <a:bodyPr/>
          <a:lstStyle>
            <a:lvl1pPr marL="0" indent="0">
              <a:buNone/>
              <a:defRPr sz="3000"/>
            </a:lvl1pPr>
            <a:lvl2pPr>
              <a:defRPr b="1">
                <a:solidFill>
                  <a:srgbClr val="666666"/>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ctrTitle"/>
          </p:nvPr>
        </p:nvSpPr>
        <p:spPr>
          <a:xfrm>
            <a:off x="304800" y="457200"/>
            <a:ext cx="10972800" cy="685800"/>
          </a:xfrm>
        </p:spPr>
        <p:txBody>
          <a:bodyPr lIns="0" tIns="0" rIns="0" bIns="0" anchor="t" anchorCtr="0"/>
          <a:lstStyle>
            <a:lvl1pPr>
              <a:defRPr b="1"/>
            </a:lvl1pPr>
          </a:lstStyle>
          <a:p>
            <a:r>
              <a:rPr lang="en-US" dirty="0"/>
              <a:t>Click to edit Master title style</a:t>
            </a:r>
          </a:p>
        </p:txBody>
      </p:sp>
    </p:spTree>
    <p:extLst>
      <p:ext uri="{BB962C8B-B14F-4D97-AF65-F5344CB8AC3E}">
        <p14:creationId xmlns:p14="http://schemas.microsoft.com/office/powerpoint/2010/main" val="2498334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98862"/>
            <a:ext cx="10972800" cy="4901938"/>
          </a:xfrm>
        </p:spPr>
        <p:txBody>
          <a:bodyPr/>
          <a:lstStyle>
            <a:lvl1pPr marL="0" indent="0">
              <a:buNone/>
              <a:defRPr sz="3000"/>
            </a:lvl1pPr>
            <a:lvl2pPr>
              <a:defRPr b="1">
                <a:solidFill>
                  <a:srgbClr val="666666"/>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ctrTitle"/>
          </p:nvPr>
        </p:nvSpPr>
        <p:spPr>
          <a:xfrm>
            <a:off x="304800" y="457200"/>
            <a:ext cx="10972800" cy="685800"/>
          </a:xfrm>
        </p:spPr>
        <p:txBody>
          <a:bodyPr lIns="0" tIns="0" rIns="0" bIns="0" anchor="t" anchorCtr="0"/>
          <a:lstStyle>
            <a:lvl1pPr>
              <a:defRPr b="1"/>
            </a:lvl1pPr>
          </a:lstStyle>
          <a:p>
            <a:r>
              <a:rPr lang="en-US" dirty="0"/>
              <a:t>Click to edit Master title style</a:t>
            </a:r>
          </a:p>
        </p:txBody>
      </p:sp>
    </p:spTree>
    <p:extLst>
      <p:ext uri="{BB962C8B-B14F-4D97-AF65-F5344CB8AC3E}">
        <p14:creationId xmlns:p14="http://schemas.microsoft.com/office/powerpoint/2010/main" val="3205786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98862"/>
            <a:ext cx="10972800" cy="4901938"/>
          </a:xfrm>
        </p:spPr>
        <p:txBody>
          <a:bodyPr/>
          <a:lstStyle>
            <a:lvl1pPr marL="0" indent="0">
              <a:buNone/>
              <a:defRPr sz="3000"/>
            </a:lvl1pPr>
            <a:lvl2pPr>
              <a:defRPr b="1">
                <a:solidFill>
                  <a:srgbClr val="666666"/>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ctrTitle"/>
          </p:nvPr>
        </p:nvSpPr>
        <p:spPr>
          <a:xfrm>
            <a:off x="304800" y="457200"/>
            <a:ext cx="10972800" cy="685800"/>
          </a:xfrm>
        </p:spPr>
        <p:txBody>
          <a:bodyPr lIns="0" tIns="0" rIns="0" bIns="0" anchor="t" anchorCtr="0"/>
          <a:lstStyle>
            <a:lvl1pPr>
              <a:defRPr b="1"/>
            </a:lvl1pPr>
          </a:lstStyle>
          <a:p>
            <a:r>
              <a:rPr lang="en-US" dirty="0"/>
              <a:t>Click to edit Master title style</a:t>
            </a:r>
          </a:p>
        </p:txBody>
      </p:sp>
    </p:spTree>
    <p:extLst>
      <p:ext uri="{BB962C8B-B14F-4D97-AF65-F5344CB8AC3E}">
        <p14:creationId xmlns:p14="http://schemas.microsoft.com/office/powerpoint/2010/main" val="2160204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98862"/>
            <a:ext cx="10972800" cy="4901938"/>
          </a:xfrm>
        </p:spPr>
        <p:txBody>
          <a:bodyPr/>
          <a:lstStyle>
            <a:lvl1pPr marL="0" indent="0">
              <a:buNone/>
              <a:defRPr sz="3000"/>
            </a:lvl1pPr>
            <a:lvl2pPr>
              <a:defRPr b="1">
                <a:solidFill>
                  <a:srgbClr val="666666"/>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ctrTitle"/>
          </p:nvPr>
        </p:nvSpPr>
        <p:spPr>
          <a:xfrm>
            <a:off x="304800" y="457200"/>
            <a:ext cx="10972800" cy="685800"/>
          </a:xfrm>
        </p:spPr>
        <p:txBody>
          <a:bodyPr lIns="0" tIns="0" rIns="0" bIns="0" anchor="t" anchorCtr="0"/>
          <a:lstStyle>
            <a:lvl1pPr>
              <a:defRPr b="1"/>
            </a:lvl1pPr>
          </a:lstStyle>
          <a:p>
            <a:r>
              <a:rPr lang="en-US" dirty="0"/>
              <a:t>Click to edit Master title style</a:t>
            </a:r>
          </a:p>
        </p:txBody>
      </p:sp>
    </p:spTree>
    <p:extLst>
      <p:ext uri="{BB962C8B-B14F-4D97-AF65-F5344CB8AC3E}">
        <p14:creationId xmlns:p14="http://schemas.microsoft.com/office/powerpoint/2010/main" val="295921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98862"/>
            <a:ext cx="10972800" cy="4901938"/>
          </a:xfrm>
        </p:spPr>
        <p:txBody>
          <a:bodyPr/>
          <a:lstStyle>
            <a:lvl1pPr marL="0" indent="0">
              <a:buNone/>
              <a:defRPr sz="3000"/>
            </a:lvl1pPr>
            <a:lvl2pPr>
              <a:defRPr b="1">
                <a:solidFill>
                  <a:srgbClr val="666666"/>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ctrTitle"/>
          </p:nvPr>
        </p:nvSpPr>
        <p:spPr>
          <a:xfrm>
            <a:off x="304800" y="457200"/>
            <a:ext cx="10972800" cy="685800"/>
          </a:xfrm>
        </p:spPr>
        <p:txBody>
          <a:bodyPr lIns="0" tIns="0" rIns="0" bIns="0" anchor="t" anchorCtr="0"/>
          <a:lstStyle>
            <a:lvl1pPr>
              <a:defRPr b="1"/>
            </a:lvl1pPr>
          </a:lstStyle>
          <a:p>
            <a:r>
              <a:rPr lang="en-US" dirty="0"/>
              <a:t>Click to edit Master title style</a:t>
            </a:r>
          </a:p>
        </p:txBody>
      </p:sp>
    </p:spTree>
    <p:extLst>
      <p:ext uri="{BB962C8B-B14F-4D97-AF65-F5344CB8AC3E}">
        <p14:creationId xmlns:p14="http://schemas.microsoft.com/office/powerpoint/2010/main" val="4189823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98862"/>
            <a:ext cx="10972800" cy="4901938"/>
          </a:xfrm>
        </p:spPr>
        <p:txBody>
          <a:bodyPr/>
          <a:lstStyle>
            <a:lvl1pPr marL="0" indent="0">
              <a:buNone/>
              <a:defRPr sz="3000"/>
            </a:lvl1pPr>
            <a:lvl2pPr>
              <a:defRPr b="1">
                <a:solidFill>
                  <a:srgbClr val="666666"/>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ctrTitle"/>
          </p:nvPr>
        </p:nvSpPr>
        <p:spPr>
          <a:xfrm>
            <a:off x="304800" y="457200"/>
            <a:ext cx="10972800" cy="685800"/>
          </a:xfrm>
        </p:spPr>
        <p:txBody>
          <a:bodyPr lIns="0" tIns="0" rIns="0" bIns="0" anchor="t" anchorCtr="0"/>
          <a:lstStyle>
            <a:lvl1pPr>
              <a:defRPr b="1"/>
            </a:lvl1pPr>
          </a:lstStyle>
          <a:p>
            <a:r>
              <a:rPr lang="en-US" dirty="0"/>
              <a:t>Click to edit Master title style</a:t>
            </a:r>
          </a:p>
        </p:txBody>
      </p:sp>
    </p:spTree>
    <p:extLst>
      <p:ext uri="{BB962C8B-B14F-4D97-AF65-F5344CB8AC3E}">
        <p14:creationId xmlns:p14="http://schemas.microsoft.com/office/powerpoint/2010/main" val="326996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1168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98862"/>
            <a:ext cx="10972800" cy="4901938"/>
          </a:xfrm>
        </p:spPr>
        <p:txBody>
          <a:bodyPr/>
          <a:lstStyle>
            <a:lvl1pPr marL="0" indent="0">
              <a:buNone/>
              <a:defRPr sz="3000"/>
            </a:lvl1pPr>
            <a:lvl2pPr>
              <a:defRPr b="1">
                <a:solidFill>
                  <a:srgbClr val="666666"/>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ctrTitle"/>
          </p:nvPr>
        </p:nvSpPr>
        <p:spPr>
          <a:xfrm>
            <a:off x="304800" y="457200"/>
            <a:ext cx="10972800" cy="685800"/>
          </a:xfrm>
        </p:spPr>
        <p:txBody>
          <a:bodyPr lIns="0" tIns="0" rIns="0" bIns="0" anchor="t" anchorCtr="0"/>
          <a:lstStyle>
            <a:lvl1pPr>
              <a:defRPr b="1"/>
            </a:lvl1pPr>
          </a:lstStyle>
          <a:p>
            <a:r>
              <a:rPr lang="en-US" dirty="0"/>
              <a:t>Click to edit Master title style</a:t>
            </a:r>
          </a:p>
        </p:txBody>
      </p:sp>
    </p:spTree>
    <p:extLst>
      <p:ext uri="{BB962C8B-B14F-4D97-AF65-F5344CB8AC3E}">
        <p14:creationId xmlns:p14="http://schemas.microsoft.com/office/powerpoint/2010/main" val="3262875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98862"/>
            <a:ext cx="10972800" cy="4901938"/>
          </a:xfrm>
        </p:spPr>
        <p:txBody>
          <a:bodyPr/>
          <a:lstStyle>
            <a:lvl1pPr marL="0" indent="0">
              <a:buNone/>
              <a:defRPr sz="3000"/>
            </a:lvl1pPr>
            <a:lvl2pPr>
              <a:defRPr b="1">
                <a:solidFill>
                  <a:srgbClr val="666666"/>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ctrTitle"/>
          </p:nvPr>
        </p:nvSpPr>
        <p:spPr>
          <a:xfrm>
            <a:off x="304800" y="457200"/>
            <a:ext cx="10972800" cy="685800"/>
          </a:xfrm>
        </p:spPr>
        <p:txBody>
          <a:bodyPr lIns="0" tIns="0" rIns="0" bIns="0" anchor="t" anchorCtr="0"/>
          <a:lstStyle>
            <a:lvl1pPr>
              <a:defRPr b="1"/>
            </a:lvl1pPr>
          </a:lstStyle>
          <a:p>
            <a:r>
              <a:rPr lang="en-US" dirty="0"/>
              <a:t>Click to edit Master title style</a:t>
            </a:r>
          </a:p>
        </p:txBody>
      </p:sp>
    </p:spTree>
    <p:extLst>
      <p:ext uri="{BB962C8B-B14F-4D97-AF65-F5344CB8AC3E}">
        <p14:creationId xmlns:p14="http://schemas.microsoft.com/office/powerpoint/2010/main" val="1218296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98862"/>
            <a:ext cx="10972800" cy="4901938"/>
          </a:xfrm>
        </p:spPr>
        <p:txBody>
          <a:bodyPr/>
          <a:lstStyle>
            <a:lvl1pPr marL="0" indent="0">
              <a:buNone/>
              <a:defRPr sz="3000"/>
            </a:lvl1pPr>
            <a:lvl2pPr>
              <a:defRPr b="1">
                <a:solidFill>
                  <a:srgbClr val="666666"/>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ctrTitle"/>
          </p:nvPr>
        </p:nvSpPr>
        <p:spPr>
          <a:xfrm>
            <a:off x="304800" y="457200"/>
            <a:ext cx="10972800" cy="685800"/>
          </a:xfrm>
        </p:spPr>
        <p:txBody>
          <a:bodyPr lIns="0" tIns="0" rIns="0" bIns="0" anchor="t" anchorCtr="0"/>
          <a:lstStyle>
            <a:lvl1pPr>
              <a:defRPr b="1"/>
            </a:lvl1pPr>
          </a:lstStyle>
          <a:p>
            <a:r>
              <a:rPr lang="en-US" dirty="0"/>
              <a:t>Click to edit Master title style</a:t>
            </a:r>
          </a:p>
        </p:txBody>
      </p:sp>
    </p:spTree>
    <p:extLst>
      <p:ext uri="{BB962C8B-B14F-4D97-AF65-F5344CB8AC3E}">
        <p14:creationId xmlns:p14="http://schemas.microsoft.com/office/powerpoint/2010/main" val="4176245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98862"/>
            <a:ext cx="10972800" cy="4901938"/>
          </a:xfrm>
        </p:spPr>
        <p:txBody>
          <a:bodyPr/>
          <a:lstStyle>
            <a:lvl1pPr marL="0" indent="0">
              <a:buNone/>
              <a:defRPr sz="3000"/>
            </a:lvl1pPr>
            <a:lvl2pPr>
              <a:defRPr b="1">
                <a:solidFill>
                  <a:srgbClr val="666666"/>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ctrTitle"/>
          </p:nvPr>
        </p:nvSpPr>
        <p:spPr>
          <a:xfrm>
            <a:off x="304800" y="457200"/>
            <a:ext cx="10972800" cy="685800"/>
          </a:xfrm>
        </p:spPr>
        <p:txBody>
          <a:bodyPr lIns="0" tIns="0" rIns="0" bIns="0" anchor="t" anchorCtr="0"/>
          <a:lstStyle>
            <a:lvl1pPr>
              <a:defRPr b="1"/>
            </a:lvl1pPr>
          </a:lstStyle>
          <a:p>
            <a:r>
              <a:rPr lang="en-US" dirty="0"/>
              <a:t>Click to edit Master title style</a:t>
            </a:r>
          </a:p>
        </p:txBody>
      </p:sp>
    </p:spTree>
    <p:extLst>
      <p:ext uri="{BB962C8B-B14F-4D97-AF65-F5344CB8AC3E}">
        <p14:creationId xmlns:p14="http://schemas.microsoft.com/office/powerpoint/2010/main" val="4026724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98862"/>
            <a:ext cx="10972800" cy="4901938"/>
          </a:xfrm>
        </p:spPr>
        <p:txBody>
          <a:bodyPr/>
          <a:lstStyle>
            <a:lvl1pPr marL="0" indent="0">
              <a:buNone/>
              <a:defRPr sz="3000"/>
            </a:lvl1pPr>
            <a:lvl2pPr>
              <a:defRPr b="1">
                <a:solidFill>
                  <a:srgbClr val="666666"/>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ctrTitle"/>
          </p:nvPr>
        </p:nvSpPr>
        <p:spPr>
          <a:xfrm>
            <a:off x="304800" y="457200"/>
            <a:ext cx="10972800" cy="685800"/>
          </a:xfrm>
        </p:spPr>
        <p:txBody>
          <a:bodyPr lIns="0" tIns="0" rIns="0" bIns="0" anchor="t" anchorCtr="0"/>
          <a:lstStyle>
            <a:lvl1pPr>
              <a:defRPr b="1"/>
            </a:lvl1pPr>
          </a:lstStyle>
          <a:p>
            <a:r>
              <a:rPr lang="en-US" dirty="0"/>
              <a:t>Click to edit Master title style</a:t>
            </a:r>
          </a:p>
        </p:txBody>
      </p:sp>
    </p:spTree>
    <p:extLst>
      <p:ext uri="{BB962C8B-B14F-4D97-AF65-F5344CB8AC3E}">
        <p14:creationId xmlns:p14="http://schemas.microsoft.com/office/powerpoint/2010/main" val="4013704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10972800" cy="685800"/>
          </a:xfrm>
        </p:spPr>
        <p:txBody>
          <a:bodyPr lIns="0" tIns="0" rIns="0" bIns="0" anchor="t" anchorCtr="0"/>
          <a:lstStyle/>
          <a:p>
            <a:r>
              <a:rPr lang="en-US" dirty="0"/>
              <a:t>Click to edit Master title style</a:t>
            </a:r>
          </a:p>
        </p:txBody>
      </p:sp>
      <p:sp>
        <p:nvSpPr>
          <p:cNvPr id="3" name="Subtitle 2"/>
          <p:cNvSpPr>
            <a:spLocks noGrp="1"/>
          </p:cNvSpPr>
          <p:nvPr>
            <p:ph type="subTitle" idx="1"/>
          </p:nvPr>
        </p:nvSpPr>
        <p:spPr>
          <a:xfrm>
            <a:off x="338356" y="1143000"/>
            <a:ext cx="10972800" cy="384142"/>
          </a:xfrm>
        </p:spPr>
        <p:txBody>
          <a:bodyPr/>
          <a:lstStyle>
            <a:lvl1pPr marL="0" indent="0" algn="l">
              <a:buNone/>
              <a:defRPr sz="24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Content Placeholder 2">
            <a:extLst>
              <a:ext uri="{FF2B5EF4-FFF2-40B4-BE49-F238E27FC236}">
                <a16:creationId xmlns:a16="http://schemas.microsoft.com/office/drawing/2014/main" id="{43FC1442-98E4-463C-A294-75E647E67CEC}"/>
              </a:ext>
            </a:extLst>
          </p:cNvPr>
          <p:cNvSpPr>
            <a:spLocks noGrp="1"/>
          </p:cNvSpPr>
          <p:nvPr>
            <p:ph idx="10"/>
          </p:nvPr>
        </p:nvSpPr>
        <p:spPr>
          <a:xfrm>
            <a:off x="609600" y="1762812"/>
            <a:ext cx="10972800" cy="4637988"/>
          </a:xfrm>
        </p:spPr>
        <p:txBody>
          <a:bodyPr/>
          <a:lstStyle>
            <a:lvl2pPr>
              <a:defRPr b="1">
                <a:solidFill>
                  <a:srgbClr val="666666"/>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50848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DCFB89-F30B-9D46-9CEB-B9C88BEC7552}"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7D63C-B224-5F4E-84CB-62AC19F45557}" type="slidenum">
              <a:rPr lang="en-US" smtClean="0"/>
              <a:t>‹#›</a:t>
            </a:fld>
            <a:endParaRPr lang="en-US"/>
          </a:p>
        </p:txBody>
      </p:sp>
    </p:spTree>
    <p:extLst>
      <p:ext uri="{BB962C8B-B14F-4D97-AF65-F5344CB8AC3E}">
        <p14:creationId xmlns:p14="http://schemas.microsoft.com/office/powerpoint/2010/main" val="1004986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10972800" cy="685800"/>
          </a:xfrm>
        </p:spPr>
        <p:txBody>
          <a:bodyPr lIns="0" tIns="0" rIns="0" bIns="0" anchor="t" anchorCtr="0"/>
          <a:lstStyle/>
          <a:p>
            <a:r>
              <a:rPr lang="en-US" dirty="0"/>
              <a:t>Click to edit Master title style</a:t>
            </a:r>
          </a:p>
        </p:txBody>
      </p:sp>
      <p:sp>
        <p:nvSpPr>
          <p:cNvPr id="3" name="Subtitle 2"/>
          <p:cNvSpPr>
            <a:spLocks noGrp="1"/>
          </p:cNvSpPr>
          <p:nvPr>
            <p:ph type="subTitle" idx="1"/>
          </p:nvPr>
        </p:nvSpPr>
        <p:spPr>
          <a:xfrm>
            <a:off x="338356" y="1143000"/>
            <a:ext cx="10972800" cy="384142"/>
          </a:xfrm>
        </p:spPr>
        <p:txBody>
          <a:bodyPr/>
          <a:lstStyle>
            <a:lvl1pPr marL="0" indent="0" algn="l">
              <a:buNone/>
              <a:defRPr sz="24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Content Placeholder 2">
            <a:extLst>
              <a:ext uri="{FF2B5EF4-FFF2-40B4-BE49-F238E27FC236}">
                <a16:creationId xmlns:a16="http://schemas.microsoft.com/office/drawing/2014/main" id="{43FC1442-98E4-463C-A294-75E647E67CEC}"/>
              </a:ext>
            </a:extLst>
          </p:cNvPr>
          <p:cNvSpPr>
            <a:spLocks noGrp="1"/>
          </p:cNvSpPr>
          <p:nvPr>
            <p:ph idx="10"/>
          </p:nvPr>
        </p:nvSpPr>
        <p:spPr>
          <a:xfrm>
            <a:off x="609600" y="1762812"/>
            <a:ext cx="10972800" cy="4637988"/>
          </a:xfrm>
        </p:spPr>
        <p:txBody>
          <a:bodyPr/>
          <a:lstStyle>
            <a:lvl2pPr>
              <a:defRPr b="1">
                <a:solidFill>
                  <a:srgbClr val="666666"/>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38421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DCFB89-F30B-9D46-9CEB-B9C88BEC7552}"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7D63C-B224-5F4E-84CB-62AC19F45557}" type="slidenum">
              <a:rPr lang="en-US" smtClean="0"/>
              <a:t>‹#›</a:t>
            </a:fld>
            <a:endParaRPr lang="en-US"/>
          </a:p>
        </p:txBody>
      </p:sp>
    </p:spTree>
    <p:extLst>
      <p:ext uri="{BB962C8B-B14F-4D97-AF65-F5344CB8AC3E}">
        <p14:creationId xmlns:p14="http://schemas.microsoft.com/office/powerpoint/2010/main" val="14794182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DCFB89-F30B-9D46-9CEB-B9C88BEC7552}"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7D63C-B224-5F4E-84CB-62AC19F45557}" type="slidenum">
              <a:rPr lang="en-US" smtClean="0"/>
              <a:t>‹#›</a:t>
            </a:fld>
            <a:endParaRPr lang="en-US"/>
          </a:p>
        </p:txBody>
      </p:sp>
    </p:spTree>
    <p:extLst>
      <p:ext uri="{BB962C8B-B14F-4D97-AF65-F5344CB8AC3E}">
        <p14:creationId xmlns:p14="http://schemas.microsoft.com/office/powerpoint/2010/main" val="3558001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A41232-AB6D-45FA-9546-412E417320FD}"/>
              </a:ext>
            </a:extLst>
          </p:cNvPr>
          <p:cNvSpPr txBox="1">
            <a:spLocks/>
          </p:cNvSpPr>
          <p:nvPr userDrawn="1"/>
        </p:nvSpPr>
        <p:spPr>
          <a:xfrm>
            <a:off x="228600" y="661988"/>
            <a:ext cx="11387138" cy="477837"/>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US" b="1" dirty="0">
                <a:solidFill>
                  <a:srgbClr val="8D1B40"/>
                </a:solidFill>
                <a:cs typeface="Calibri Light" panose="020F0302020204030204" pitchFamily="34" charset="0"/>
              </a:rPr>
              <a:t>Slide Title</a:t>
            </a:r>
            <a:endParaRPr lang="en-US" sz="4000" b="1" dirty="0">
              <a:solidFill>
                <a:srgbClr val="8D1B40"/>
              </a:solidFill>
              <a:cs typeface="Calibri Light" panose="020F0302020204030204" pitchFamily="34" charset="0"/>
            </a:endParaRPr>
          </a:p>
        </p:txBody>
      </p:sp>
      <p:sp>
        <p:nvSpPr>
          <p:cNvPr id="3" name="Content Placeholder 2"/>
          <p:cNvSpPr>
            <a:spLocks noGrp="1"/>
          </p:cNvSpPr>
          <p:nvPr>
            <p:ph idx="1"/>
          </p:nvPr>
        </p:nvSpPr>
        <p:spPr>
          <a:xfrm>
            <a:off x="1069848" y="1264356"/>
            <a:ext cx="10058400" cy="4907844"/>
          </a:xfrm>
          <a:prstGeom prst="rect">
            <a:avLst/>
          </a:prstGeo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B8BD16F2-A633-40C9-ADB4-5AD309F1AA51}"/>
              </a:ext>
            </a:extLst>
          </p:cNvPr>
          <p:cNvSpPr>
            <a:spLocks noGrp="1"/>
          </p:cNvSpPr>
          <p:nvPr>
            <p:ph type="dt" sz="half" idx="10"/>
          </p:nvPr>
        </p:nvSpPr>
        <p:spPr>
          <a:xfrm>
            <a:off x="7964488" y="6272213"/>
            <a:ext cx="3273425" cy="365125"/>
          </a:xfrm>
          <a:prstGeom prst="rect">
            <a:avLst/>
          </a:prstGeom>
        </p:spPr>
        <p:txBody>
          <a:bodyPr/>
          <a:lstStyle>
            <a:lvl1pPr eaLnBrk="1" fontAlgn="auto" hangingPunct="1">
              <a:spcBef>
                <a:spcPts val="0"/>
              </a:spcBef>
              <a:spcAft>
                <a:spcPts val="0"/>
              </a:spcAft>
              <a:defRPr>
                <a:latin typeface="+mn-lt"/>
              </a:defRPr>
            </a:lvl1pPr>
          </a:lstStyle>
          <a:p>
            <a:pPr>
              <a:defRPr/>
            </a:pPr>
            <a:fld id="{E4C7346E-AA2D-475C-AF95-FC49D490A7CE}" type="datetimeFigureOut">
              <a:rPr lang="en-US"/>
              <a:pPr>
                <a:defRPr/>
              </a:pPr>
              <a:t>12/8/2020</a:t>
            </a:fld>
            <a:endParaRPr lang="en-US"/>
          </a:p>
        </p:txBody>
      </p:sp>
      <p:sp>
        <p:nvSpPr>
          <p:cNvPr id="6" name="Footer Placeholder 4">
            <a:extLst>
              <a:ext uri="{FF2B5EF4-FFF2-40B4-BE49-F238E27FC236}">
                <a16:creationId xmlns:a16="http://schemas.microsoft.com/office/drawing/2014/main" id="{2C44465F-7D81-4B4B-9E2E-86D573AF4EDD}"/>
              </a:ext>
            </a:extLst>
          </p:cNvPr>
          <p:cNvSpPr>
            <a:spLocks noGrp="1"/>
          </p:cNvSpPr>
          <p:nvPr>
            <p:ph type="ftr" sz="quarter" idx="11"/>
          </p:nvPr>
        </p:nvSpPr>
        <p:spPr>
          <a:xfrm>
            <a:off x="1087438" y="6272213"/>
            <a:ext cx="6327775"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5">
            <a:extLst>
              <a:ext uri="{FF2B5EF4-FFF2-40B4-BE49-F238E27FC236}">
                <a16:creationId xmlns:a16="http://schemas.microsoft.com/office/drawing/2014/main" id="{960C07F5-318D-4AF3-9A56-FA23D39BA8C9}"/>
              </a:ext>
            </a:extLst>
          </p:cNvPr>
          <p:cNvSpPr>
            <a:spLocks noGrp="1"/>
          </p:cNvSpPr>
          <p:nvPr>
            <p:ph type="sldNum" sz="quarter" idx="12"/>
          </p:nvPr>
        </p:nvSpPr>
        <p:spPr>
          <a:xfrm>
            <a:off x="11310938" y="6272213"/>
            <a:ext cx="639762" cy="365125"/>
          </a:xfrm>
          <a:prstGeom prst="rect">
            <a:avLst/>
          </a:prstGeom>
        </p:spPr>
        <p:txBody>
          <a:bodyPr/>
          <a:lstStyle>
            <a:lvl1pPr eaLnBrk="1" fontAlgn="auto" hangingPunct="1">
              <a:spcBef>
                <a:spcPts val="0"/>
              </a:spcBef>
              <a:spcAft>
                <a:spcPts val="0"/>
              </a:spcAft>
              <a:defRPr>
                <a:latin typeface="+mn-lt"/>
              </a:defRPr>
            </a:lvl1pPr>
          </a:lstStyle>
          <a:p>
            <a:pPr>
              <a:defRPr/>
            </a:pPr>
            <a:fld id="{FA7D39E4-0F4D-43BD-8DE8-6990F5CC4AF7}" type="slidenum">
              <a:rPr lang="en-US"/>
              <a:pPr>
                <a:defRPr/>
              </a:pPr>
              <a:t>‹#›</a:t>
            </a:fld>
            <a:endParaRPr lang="en-US"/>
          </a:p>
        </p:txBody>
      </p:sp>
    </p:spTree>
    <p:extLst>
      <p:ext uri="{BB962C8B-B14F-4D97-AF65-F5344CB8AC3E}">
        <p14:creationId xmlns:p14="http://schemas.microsoft.com/office/powerpoint/2010/main" val="1286141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6"/>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DCFB89-F30B-9D46-9CEB-B9C88BEC7552}"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7D63C-B224-5F4E-84CB-62AC19F45557}" type="slidenum">
              <a:rPr lang="en-US" smtClean="0"/>
              <a:t>‹#›</a:t>
            </a:fld>
            <a:endParaRPr lang="en-US"/>
          </a:p>
        </p:txBody>
      </p:sp>
    </p:spTree>
    <p:extLst>
      <p:ext uri="{BB962C8B-B14F-4D97-AF65-F5344CB8AC3E}">
        <p14:creationId xmlns:p14="http://schemas.microsoft.com/office/powerpoint/2010/main" val="16968446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DCFB89-F30B-9D46-9CEB-B9C88BEC7552}"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7D63C-B224-5F4E-84CB-62AC19F45557}" type="slidenum">
              <a:rPr lang="en-US" smtClean="0"/>
              <a:t>‹#›</a:t>
            </a:fld>
            <a:endParaRPr lang="en-US"/>
          </a:p>
        </p:txBody>
      </p:sp>
    </p:spTree>
    <p:extLst>
      <p:ext uri="{BB962C8B-B14F-4D97-AF65-F5344CB8AC3E}">
        <p14:creationId xmlns:p14="http://schemas.microsoft.com/office/powerpoint/2010/main" val="3303410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2"/>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2"/>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CFB89-F30B-9D46-9CEB-B9C88BEC7552}" type="datetimeFigureOut">
              <a:rPr lang="en-US" smtClean="0"/>
              <a:t>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87D63C-B224-5F4E-84CB-62AC19F45557}" type="slidenum">
              <a:rPr lang="en-US" smtClean="0"/>
              <a:t>‹#›</a:t>
            </a:fld>
            <a:endParaRPr lang="en-US"/>
          </a:p>
        </p:txBody>
      </p:sp>
    </p:spTree>
    <p:extLst>
      <p:ext uri="{BB962C8B-B14F-4D97-AF65-F5344CB8AC3E}">
        <p14:creationId xmlns:p14="http://schemas.microsoft.com/office/powerpoint/2010/main" val="33773092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DCFB89-F30B-9D46-9CEB-B9C88BEC7552}" type="datetimeFigureOut">
              <a:rPr lang="en-US" smtClean="0"/>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87D63C-B224-5F4E-84CB-62AC19F45557}" type="slidenum">
              <a:rPr lang="en-US" smtClean="0"/>
              <a:t>‹#›</a:t>
            </a:fld>
            <a:endParaRPr lang="en-US"/>
          </a:p>
        </p:txBody>
      </p:sp>
    </p:spTree>
    <p:extLst>
      <p:ext uri="{BB962C8B-B14F-4D97-AF65-F5344CB8AC3E}">
        <p14:creationId xmlns:p14="http://schemas.microsoft.com/office/powerpoint/2010/main" val="27618158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DCFB89-F30B-9D46-9CEB-B9C88BEC7552}" type="datetimeFigureOut">
              <a:rPr lang="en-US" smtClean="0"/>
              <a:t>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87D63C-B224-5F4E-84CB-62AC19F45557}" type="slidenum">
              <a:rPr lang="en-US" smtClean="0"/>
              <a:t>‹#›</a:t>
            </a:fld>
            <a:endParaRPr lang="en-US"/>
          </a:p>
        </p:txBody>
      </p:sp>
    </p:spTree>
    <p:extLst>
      <p:ext uri="{BB962C8B-B14F-4D97-AF65-F5344CB8AC3E}">
        <p14:creationId xmlns:p14="http://schemas.microsoft.com/office/powerpoint/2010/main" val="3533336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1162050"/>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37DCFB89-F30B-9D46-9CEB-B9C88BEC7552}"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7D63C-B224-5F4E-84CB-62AC19F45557}" type="slidenum">
              <a:rPr lang="en-US" smtClean="0"/>
              <a:t>‹#›</a:t>
            </a:fld>
            <a:endParaRPr lang="en-US"/>
          </a:p>
        </p:txBody>
      </p:sp>
    </p:spTree>
    <p:extLst>
      <p:ext uri="{BB962C8B-B14F-4D97-AF65-F5344CB8AC3E}">
        <p14:creationId xmlns:p14="http://schemas.microsoft.com/office/powerpoint/2010/main" val="23600324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37DCFB89-F30B-9D46-9CEB-B9C88BEC7552}"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7D63C-B224-5F4E-84CB-62AC19F45557}" type="slidenum">
              <a:rPr lang="en-US" smtClean="0"/>
              <a:t>‹#›</a:t>
            </a:fld>
            <a:endParaRPr lang="en-US"/>
          </a:p>
        </p:txBody>
      </p:sp>
    </p:spTree>
    <p:extLst>
      <p:ext uri="{BB962C8B-B14F-4D97-AF65-F5344CB8AC3E}">
        <p14:creationId xmlns:p14="http://schemas.microsoft.com/office/powerpoint/2010/main" val="4853675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DCFB89-F30B-9D46-9CEB-B9C88BEC7552}"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7D63C-B224-5F4E-84CB-62AC19F45557}" type="slidenum">
              <a:rPr lang="en-US" smtClean="0"/>
              <a:t>‹#›</a:t>
            </a:fld>
            <a:endParaRPr lang="en-US"/>
          </a:p>
        </p:txBody>
      </p:sp>
    </p:spTree>
    <p:extLst>
      <p:ext uri="{BB962C8B-B14F-4D97-AF65-F5344CB8AC3E}">
        <p14:creationId xmlns:p14="http://schemas.microsoft.com/office/powerpoint/2010/main" val="27934451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DCFB89-F30B-9D46-9CEB-B9C88BEC7552}"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7D63C-B224-5F4E-84CB-62AC19F45557}" type="slidenum">
              <a:rPr lang="en-US" smtClean="0"/>
              <a:t>‹#›</a:t>
            </a:fld>
            <a:endParaRPr lang="en-US"/>
          </a:p>
        </p:txBody>
      </p:sp>
    </p:spTree>
    <p:extLst>
      <p:ext uri="{BB962C8B-B14F-4D97-AF65-F5344CB8AC3E}">
        <p14:creationId xmlns:p14="http://schemas.microsoft.com/office/powerpoint/2010/main" val="261168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6AFAE2-7446-47B3-86D2-FFAB288C0995}"/>
              </a:ext>
            </a:extLst>
          </p:cNvPr>
          <p:cNvSpPr/>
          <p:nvPr/>
        </p:nvSpPr>
        <p:spPr>
          <a:xfrm>
            <a:off x="0" y="4918075"/>
            <a:ext cx="12192000" cy="193992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a:prstGeom prst="rect">
            <a:avLst/>
          </a:prstGeom>
        </p:spPr>
        <p:txBody>
          <a:bodyPr anchor="ctr">
            <a:normAutofit/>
          </a:bodyPr>
          <a:lstStyle>
            <a:lvl1pPr>
              <a:lnSpc>
                <a:spcPct val="80000"/>
              </a:lnSpc>
              <a:defRPr sz="8000" b="0" cap="none" baseline="0">
                <a:solidFill>
                  <a:srgbClr val="8D1B40"/>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2165774" y="5020056"/>
            <a:ext cx="9052560" cy="1066800"/>
          </a:xfrm>
          <a:prstGeom prst="rect">
            <a:avLst/>
          </a:prstGeom>
        </p:spPr>
        <p:txBody>
          <a:bodyPr anchor="t">
            <a:normAutofit/>
          </a:bodyPr>
          <a:lstStyle>
            <a:lvl1pPr marL="0" indent="0">
              <a:buNone/>
              <a:defRPr sz="2000">
                <a:solidFill>
                  <a:schemeClr val="bg1">
                    <a:lumMod val="95000"/>
                  </a:schemeClr>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a:extLst>
              <a:ext uri="{FF2B5EF4-FFF2-40B4-BE49-F238E27FC236}">
                <a16:creationId xmlns:a16="http://schemas.microsoft.com/office/drawing/2014/main" id="{5F655EA9-43B5-4704-8FFC-5531934D3180}"/>
              </a:ext>
            </a:extLst>
          </p:cNvPr>
          <p:cNvSpPr>
            <a:spLocks noGrp="1"/>
          </p:cNvSpPr>
          <p:nvPr>
            <p:ph type="dt" sz="half" idx="10"/>
          </p:nvPr>
        </p:nvSpPr>
        <p:spPr>
          <a:xfrm>
            <a:off x="8593138" y="6272213"/>
            <a:ext cx="2644775" cy="365125"/>
          </a:xfrm>
          <a:prstGeom prst="rect">
            <a:avLst/>
          </a:prstGeom>
        </p:spPr>
        <p:txBody>
          <a:bodyPr/>
          <a:lstStyle>
            <a:lvl1pPr eaLnBrk="1" fontAlgn="auto" hangingPunct="1">
              <a:spcBef>
                <a:spcPts val="0"/>
              </a:spcBef>
              <a:spcAft>
                <a:spcPts val="0"/>
              </a:spcAft>
              <a:defRPr smtClean="0">
                <a:solidFill>
                  <a:schemeClr val="bg1"/>
                </a:solidFill>
                <a:latin typeface="+mn-lt"/>
              </a:defRPr>
            </a:lvl1pPr>
          </a:lstStyle>
          <a:p>
            <a:pPr>
              <a:defRPr/>
            </a:pPr>
            <a:fld id="{DD8DB8F6-FC53-4C4C-8F34-1A06181EA18E}" type="datetimeFigureOut">
              <a:rPr lang="en-US"/>
              <a:pPr>
                <a:defRPr/>
              </a:pPr>
              <a:t>12/8/2020</a:t>
            </a:fld>
            <a:endParaRPr lang="en-US" dirty="0"/>
          </a:p>
        </p:txBody>
      </p:sp>
      <p:sp>
        <p:nvSpPr>
          <p:cNvPr id="6" name="Footer Placeholder 4">
            <a:extLst>
              <a:ext uri="{FF2B5EF4-FFF2-40B4-BE49-F238E27FC236}">
                <a16:creationId xmlns:a16="http://schemas.microsoft.com/office/drawing/2014/main" id="{868EF528-8991-4600-904A-E541AA3EF1FE}"/>
              </a:ext>
            </a:extLst>
          </p:cNvPr>
          <p:cNvSpPr>
            <a:spLocks noGrp="1"/>
          </p:cNvSpPr>
          <p:nvPr>
            <p:ph type="ftr" sz="quarter" idx="11"/>
          </p:nvPr>
        </p:nvSpPr>
        <p:spPr>
          <a:xfrm>
            <a:off x="2182813" y="6272213"/>
            <a:ext cx="6327775" cy="365125"/>
          </a:xfrm>
          <a:prstGeom prst="rect">
            <a:avLst/>
          </a:prstGeom>
        </p:spPr>
        <p:txBody>
          <a:bodyPr/>
          <a:lstStyle>
            <a:lvl1pPr eaLnBrk="1" fontAlgn="auto" hangingPunct="1">
              <a:spcBef>
                <a:spcPts val="0"/>
              </a:spcBef>
              <a:spcAft>
                <a:spcPts val="0"/>
              </a:spcAft>
              <a:defRPr dirty="0">
                <a:solidFill>
                  <a:schemeClr val="bg1"/>
                </a:solidFill>
                <a:latin typeface="+mn-lt"/>
              </a:defRPr>
            </a:lvl1pPr>
          </a:lstStyle>
          <a:p>
            <a:pPr>
              <a:defRPr/>
            </a:pPr>
            <a:endParaRPr lang="en-US"/>
          </a:p>
        </p:txBody>
      </p:sp>
    </p:spTree>
    <p:extLst>
      <p:ext uri="{BB962C8B-B14F-4D97-AF65-F5344CB8AC3E}">
        <p14:creationId xmlns:p14="http://schemas.microsoft.com/office/powerpoint/2010/main" val="3057108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lvl1pPr>
              <a:defRPr cap="none" baseline="0">
                <a:solidFill>
                  <a:srgbClr val="8D1B40"/>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1069848" y="2194560"/>
            <a:ext cx="4754880" cy="3977640"/>
          </a:xfrm>
          <a:prstGeom prst="rect">
            <a:avLst/>
          </a:prstGeom>
        </p:spPr>
        <p:txBody>
          <a:bodyPr/>
          <a:lstStyle>
            <a:lvl1pPr>
              <a:defRPr sz="20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64224" y="2194560"/>
            <a:ext cx="4754880" cy="3977640"/>
          </a:xfrm>
          <a:prstGeom prst="rect">
            <a:avLst/>
          </a:prstGeom>
        </p:spPr>
        <p:txBody>
          <a:bodyPr/>
          <a:lstStyle>
            <a:lvl1pPr>
              <a:defRPr sz="20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7087D12-4172-42B7-BDBE-19ACFEA44088}"/>
              </a:ext>
            </a:extLst>
          </p:cNvPr>
          <p:cNvSpPr>
            <a:spLocks noGrp="1"/>
          </p:cNvSpPr>
          <p:nvPr>
            <p:ph type="dt" sz="half" idx="10"/>
          </p:nvPr>
        </p:nvSpPr>
        <p:spPr>
          <a:xfrm>
            <a:off x="7964488" y="6272213"/>
            <a:ext cx="3273425" cy="365125"/>
          </a:xfrm>
          <a:prstGeom prst="rect">
            <a:avLst/>
          </a:prstGeom>
        </p:spPr>
        <p:txBody>
          <a:bodyPr/>
          <a:lstStyle>
            <a:lvl1pPr eaLnBrk="1" fontAlgn="auto" hangingPunct="1">
              <a:spcBef>
                <a:spcPts val="0"/>
              </a:spcBef>
              <a:spcAft>
                <a:spcPts val="0"/>
              </a:spcAft>
              <a:defRPr>
                <a:latin typeface="+mn-lt"/>
              </a:defRPr>
            </a:lvl1pPr>
          </a:lstStyle>
          <a:p>
            <a:pPr>
              <a:defRPr/>
            </a:pPr>
            <a:fld id="{3CD821A7-9146-4F4E-9B68-AB3A55DAFAF9}" type="datetimeFigureOut">
              <a:rPr lang="en-US"/>
              <a:pPr>
                <a:defRPr/>
              </a:pPr>
              <a:t>12/8/2020</a:t>
            </a:fld>
            <a:endParaRPr lang="en-US"/>
          </a:p>
        </p:txBody>
      </p:sp>
      <p:sp>
        <p:nvSpPr>
          <p:cNvPr id="6" name="Footer Placeholder 5">
            <a:extLst>
              <a:ext uri="{FF2B5EF4-FFF2-40B4-BE49-F238E27FC236}">
                <a16:creationId xmlns:a16="http://schemas.microsoft.com/office/drawing/2014/main" id="{5736F247-6C75-4F43-A663-AD8472795805}"/>
              </a:ext>
            </a:extLst>
          </p:cNvPr>
          <p:cNvSpPr>
            <a:spLocks noGrp="1"/>
          </p:cNvSpPr>
          <p:nvPr>
            <p:ph type="ftr" sz="quarter" idx="11"/>
          </p:nvPr>
        </p:nvSpPr>
        <p:spPr>
          <a:xfrm>
            <a:off x="1087438" y="6272213"/>
            <a:ext cx="6327775"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D9045F85-E9D9-434B-AB3B-8513650D33D8}"/>
              </a:ext>
            </a:extLst>
          </p:cNvPr>
          <p:cNvSpPr>
            <a:spLocks noGrp="1"/>
          </p:cNvSpPr>
          <p:nvPr>
            <p:ph type="sldNum" sz="quarter" idx="12"/>
          </p:nvPr>
        </p:nvSpPr>
        <p:spPr>
          <a:xfrm>
            <a:off x="11310938" y="6272213"/>
            <a:ext cx="639762" cy="365125"/>
          </a:xfrm>
          <a:prstGeom prst="rect">
            <a:avLst/>
          </a:prstGeom>
        </p:spPr>
        <p:txBody>
          <a:bodyPr/>
          <a:lstStyle>
            <a:lvl1pPr eaLnBrk="1" fontAlgn="auto" hangingPunct="1">
              <a:spcBef>
                <a:spcPts val="0"/>
              </a:spcBef>
              <a:spcAft>
                <a:spcPts val="0"/>
              </a:spcAft>
              <a:defRPr>
                <a:latin typeface="+mn-lt"/>
              </a:defRPr>
            </a:lvl1pPr>
          </a:lstStyle>
          <a:p>
            <a:pPr>
              <a:defRPr/>
            </a:pPr>
            <a:fld id="{FE521CEA-1FE5-4630-A008-771AE7066A20}" type="slidenum">
              <a:rPr lang="en-US"/>
              <a:pPr>
                <a:defRPr/>
              </a:pPr>
              <a:t>‹#›</a:t>
            </a:fld>
            <a:endParaRPr lang="en-US"/>
          </a:p>
        </p:txBody>
      </p:sp>
    </p:spTree>
    <p:extLst>
      <p:ext uri="{BB962C8B-B14F-4D97-AF65-F5344CB8AC3E}">
        <p14:creationId xmlns:p14="http://schemas.microsoft.com/office/powerpoint/2010/main" val="3798288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69848" y="484632"/>
            <a:ext cx="10058400" cy="1609344"/>
          </a:xfrm>
          <a:prstGeom prst="rect">
            <a:avLst/>
          </a:prstGeom>
        </p:spPr>
        <p:txBody>
          <a:bodyPr/>
          <a:lstStyle>
            <a:lvl1pPr>
              <a:defRPr b="1" cap="none" baseline="0">
                <a:solidFill>
                  <a:srgbClr val="8D1B40"/>
                </a:solidFill>
              </a:defRPr>
            </a:lvl1pPr>
          </a:lstStyle>
          <a:p>
            <a:r>
              <a:rPr lang="en-US" dirty="0"/>
              <a:t>Click to edit Master title style</a:t>
            </a:r>
          </a:p>
        </p:txBody>
      </p:sp>
      <p:sp>
        <p:nvSpPr>
          <p:cNvPr id="3" name="Text Placeholder 2"/>
          <p:cNvSpPr>
            <a:spLocks noGrp="1"/>
          </p:cNvSpPr>
          <p:nvPr>
            <p:ph type="body" idx="1"/>
          </p:nvPr>
        </p:nvSpPr>
        <p:spPr>
          <a:xfrm>
            <a:off x="1066800" y="2048256"/>
            <a:ext cx="4754880" cy="640080"/>
          </a:xfrm>
          <a:prstGeom prst="rect">
            <a:avLst/>
          </a:prstGeo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a:prstGeom prst="rect">
            <a:avLst/>
          </a:prstGeo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58F7DB5-B4E2-40A8-9E63-488A505B9431}"/>
              </a:ext>
            </a:extLst>
          </p:cNvPr>
          <p:cNvSpPr>
            <a:spLocks noGrp="1"/>
          </p:cNvSpPr>
          <p:nvPr>
            <p:ph type="dt" sz="half" idx="10"/>
          </p:nvPr>
        </p:nvSpPr>
        <p:spPr>
          <a:xfrm>
            <a:off x="7964488" y="6272213"/>
            <a:ext cx="3273425" cy="365125"/>
          </a:xfrm>
          <a:prstGeom prst="rect">
            <a:avLst/>
          </a:prstGeom>
        </p:spPr>
        <p:txBody>
          <a:bodyPr/>
          <a:lstStyle>
            <a:lvl1pPr eaLnBrk="1" fontAlgn="auto" hangingPunct="1">
              <a:spcBef>
                <a:spcPts val="0"/>
              </a:spcBef>
              <a:spcAft>
                <a:spcPts val="0"/>
              </a:spcAft>
              <a:defRPr>
                <a:latin typeface="+mn-lt"/>
              </a:defRPr>
            </a:lvl1pPr>
          </a:lstStyle>
          <a:p>
            <a:pPr>
              <a:defRPr/>
            </a:pPr>
            <a:fld id="{C2A8AD7D-6A15-4499-B897-8C4C2AC79157}" type="datetimeFigureOut">
              <a:rPr lang="en-US"/>
              <a:pPr>
                <a:defRPr/>
              </a:pPr>
              <a:t>12/8/2020</a:t>
            </a:fld>
            <a:endParaRPr lang="en-US"/>
          </a:p>
        </p:txBody>
      </p:sp>
      <p:sp>
        <p:nvSpPr>
          <p:cNvPr id="8" name="Footer Placeholder 7">
            <a:extLst>
              <a:ext uri="{FF2B5EF4-FFF2-40B4-BE49-F238E27FC236}">
                <a16:creationId xmlns:a16="http://schemas.microsoft.com/office/drawing/2014/main" id="{9260E3FD-5E13-44D5-B489-C0527377041B}"/>
              </a:ext>
            </a:extLst>
          </p:cNvPr>
          <p:cNvSpPr>
            <a:spLocks noGrp="1"/>
          </p:cNvSpPr>
          <p:nvPr>
            <p:ph type="ftr" sz="quarter" idx="11"/>
          </p:nvPr>
        </p:nvSpPr>
        <p:spPr>
          <a:xfrm>
            <a:off x="1087438" y="6272213"/>
            <a:ext cx="6327775"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8">
            <a:extLst>
              <a:ext uri="{FF2B5EF4-FFF2-40B4-BE49-F238E27FC236}">
                <a16:creationId xmlns:a16="http://schemas.microsoft.com/office/drawing/2014/main" id="{30C3E835-F544-4D73-8C45-7BBFF777695F}"/>
              </a:ext>
            </a:extLst>
          </p:cNvPr>
          <p:cNvSpPr>
            <a:spLocks noGrp="1"/>
          </p:cNvSpPr>
          <p:nvPr>
            <p:ph type="sldNum" sz="quarter" idx="12"/>
          </p:nvPr>
        </p:nvSpPr>
        <p:spPr>
          <a:xfrm>
            <a:off x="11310938" y="6272213"/>
            <a:ext cx="639762" cy="365125"/>
          </a:xfrm>
          <a:prstGeom prst="rect">
            <a:avLst/>
          </a:prstGeom>
        </p:spPr>
        <p:txBody>
          <a:bodyPr/>
          <a:lstStyle>
            <a:lvl1pPr eaLnBrk="1" fontAlgn="auto" hangingPunct="1">
              <a:spcBef>
                <a:spcPts val="0"/>
              </a:spcBef>
              <a:spcAft>
                <a:spcPts val="0"/>
              </a:spcAft>
              <a:defRPr>
                <a:latin typeface="+mn-lt"/>
              </a:defRPr>
            </a:lvl1pPr>
          </a:lstStyle>
          <a:p>
            <a:pPr>
              <a:defRPr/>
            </a:pPr>
            <a:fld id="{587B574E-E105-4AF4-9450-257F8E9CBFA7}" type="slidenum">
              <a:rPr lang="en-US"/>
              <a:pPr>
                <a:defRPr/>
              </a:pPr>
              <a:t>‹#›</a:t>
            </a:fld>
            <a:endParaRPr lang="en-US"/>
          </a:p>
        </p:txBody>
      </p:sp>
    </p:spTree>
    <p:extLst>
      <p:ext uri="{BB962C8B-B14F-4D97-AF65-F5344CB8AC3E}">
        <p14:creationId xmlns:p14="http://schemas.microsoft.com/office/powerpoint/2010/main" val="17002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1069848" y="484632"/>
            <a:ext cx="10058400" cy="1609344"/>
          </a:xfrm>
          <a:prstGeom prst="rect">
            <a:avLst/>
          </a:prstGeom>
        </p:spPr>
        <p:txBody>
          <a:bodyPr/>
          <a:lstStyle>
            <a:lvl1pPr>
              <a:defRPr b="1" cap="none" baseline="0">
                <a:solidFill>
                  <a:srgbClr val="8D1B40"/>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0B542438-E46B-414E-B81A-44A5A2790E2E}"/>
              </a:ext>
            </a:extLst>
          </p:cNvPr>
          <p:cNvSpPr>
            <a:spLocks noGrp="1"/>
          </p:cNvSpPr>
          <p:nvPr>
            <p:ph type="dt" sz="half" idx="10"/>
          </p:nvPr>
        </p:nvSpPr>
        <p:spPr>
          <a:xfrm>
            <a:off x="7964488" y="6272213"/>
            <a:ext cx="3273425" cy="365125"/>
          </a:xfrm>
          <a:prstGeom prst="rect">
            <a:avLst/>
          </a:prstGeom>
        </p:spPr>
        <p:txBody>
          <a:bodyPr/>
          <a:lstStyle>
            <a:lvl1pPr eaLnBrk="1" fontAlgn="auto" hangingPunct="1">
              <a:spcBef>
                <a:spcPts val="0"/>
              </a:spcBef>
              <a:spcAft>
                <a:spcPts val="0"/>
              </a:spcAft>
              <a:defRPr>
                <a:latin typeface="+mn-lt"/>
              </a:defRPr>
            </a:lvl1pPr>
          </a:lstStyle>
          <a:p>
            <a:pPr>
              <a:defRPr/>
            </a:pPr>
            <a:fld id="{DB0D4CF3-6B70-46E9-AD8C-0BAC0B73BDD9}" type="datetimeFigureOut">
              <a:rPr lang="en-US"/>
              <a:pPr>
                <a:defRPr/>
              </a:pPr>
              <a:t>12/8/2020</a:t>
            </a:fld>
            <a:endParaRPr lang="en-US"/>
          </a:p>
        </p:txBody>
      </p:sp>
      <p:sp>
        <p:nvSpPr>
          <p:cNvPr id="4" name="Footer Placeholder 3">
            <a:extLst>
              <a:ext uri="{FF2B5EF4-FFF2-40B4-BE49-F238E27FC236}">
                <a16:creationId xmlns:a16="http://schemas.microsoft.com/office/drawing/2014/main" id="{16AEF28E-9038-4BBA-ABF9-2BFD1AE848FB}"/>
              </a:ext>
            </a:extLst>
          </p:cNvPr>
          <p:cNvSpPr>
            <a:spLocks noGrp="1"/>
          </p:cNvSpPr>
          <p:nvPr>
            <p:ph type="ftr" sz="quarter" idx="11"/>
          </p:nvPr>
        </p:nvSpPr>
        <p:spPr>
          <a:xfrm>
            <a:off x="1087438" y="6272213"/>
            <a:ext cx="6327775"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AC75915E-85CE-49DB-9B5A-C3F126766FB6}"/>
              </a:ext>
            </a:extLst>
          </p:cNvPr>
          <p:cNvSpPr>
            <a:spLocks noGrp="1"/>
          </p:cNvSpPr>
          <p:nvPr>
            <p:ph type="sldNum" sz="quarter" idx="12"/>
          </p:nvPr>
        </p:nvSpPr>
        <p:spPr>
          <a:xfrm>
            <a:off x="11310938" y="6272213"/>
            <a:ext cx="639762" cy="365125"/>
          </a:xfrm>
          <a:prstGeom prst="rect">
            <a:avLst/>
          </a:prstGeom>
        </p:spPr>
        <p:txBody>
          <a:bodyPr/>
          <a:lstStyle>
            <a:lvl1pPr eaLnBrk="1" fontAlgn="auto" hangingPunct="1">
              <a:spcBef>
                <a:spcPts val="0"/>
              </a:spcBef>
              <a:spcAft>
                <a:spcPts val="0"/>
              </a:spcAft>
              <a:defRPr>
                <a:latin typeface="+mn-lt"/>
              </a:defRPr>
            </a:lvl1pPr>
          </a:lstStyle>
          <a:p>
            <a:pPr>
              <a:defRPr/>
            </a:pPr>
            <a:fld id="{4A582E80-B750-4C0D-ABFC-8DB417615910}" type="slidenum">
              <a:rPr lang="en-US"/>
              <a:pPr>
                <a:defRPr/>
              </a:pPr>
              <a:t>‹#›</a:t>
            </a:fld>
            <a:endParaRPr lang="en-US"/>
          </a:p>
        </p:txBody>
      </p:sp>
    </p:spTree>
    <p:extLst>
      <p:ext uri="{BB962C8B-B14F-4D97-AF65-F5344CB8AC3E}">
        <p14:creationId xmlns:p14="http://schemas.microsoft.com/office/powerpoint/2010/main" val="180968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E96AD8-1F3E-42FE-AD1C-25741A95B1A2}"/>
              </a:ext>
            </a:extLst>
          </p:cNvPr>
          <p:cNvSpPr>
            <a:spLocks noGrp="1"/>
          </p:cNvSpPr>
          <p:nvPr>
            <p:ph type="dt" sz="half" idx="10"/>
          </p:nvPr>
        </p:nvSpPr>
        <p:spPr>
          <a:xfrm>
            <a:off x="7964488" y="6272213"/>
            <a:ext cx="3273425" cy="365125"/>
          </a:xfrm>
          <a:prstGeom prst="rect">
            <a:avLst/>
          </a:prstGeom>
        </p:spPr>
        <p:txBody>
          <a:bodyPr/>
          <a:lstStyle>
            <a:lvl1pPr eaLnBrk="1" fontAlgn="auto" hangingPunct="1">
              <a:spcBef>
                <a:spcPts val="0"/>
              </a:spcBef>
              <a:spcAft>
                <a:spcPts val="0"/>
              </a:spcAft>
              <a:defRPr>
                <a:latin typeface="+mn-lt"/>
              </a:defRPr>
            </a:lvl1pPr>
          </a:lstStyle>
          <a:p>
            <a:pPr>
              <a:defRPr/>
            </a:pPr>
            <a:fld id="{BFA167DB-B542-43DB-958E-BDE822164B32}" type="datetimeFigureOut">
              <a:rPr lang="en-US"/>
              <a:pPr>
                <a:defRPr/>
              </a:pPr>
              <a:t>12/8/2020</a:t>
            </a:fld>
            <a:endParaRPr lang="en-US"/>
          </a:p>
        </p:txBody>
      </p:sp>
      <p:sp>
        <p:nvSpPr>
          <p:cNvPr id="3" name="Footer Placeholder 2">
            <a:extLst>
              <a:ext uri="{FF2B5EF4-FFF2-40B4-BE49-F238E27FC236}">
                <a16:creationId xmlns:a16="http://schemas.microsoft.com/office/drawing/2014/main" id="{63CEC543-F7A9-48E5-8174-F9A17DFDFF84}"/>
              </a:ext>
            </a:extLst>
          </p:cNvPr>
          <p:cNvSpPr>
            <a:spLocks noGrp="1"/>
          </p:cNvSpPr>
          <p:nvPr>
            <p:ph type="ftr" sz="quarter" idx="11"/>
          </p:nvPr>
        </p:nvSpPr>
        <p:spPr>
          <a:xfrm>
            <a:off x="1087438" y="6272213"/>
            <a:ext cx="6327775"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76CF869C-503D-4AB4-827B-B16BC8690222}"/>
              </a:ext>
            </a:extLst>
          </p:cNvPr>
          <p:cNvSpPr>
            <a:spLocks noGrp="1"/>
          </p:cNvSpPr>
          <p:nvPr>
            <p:ph type="sldNum" sz="quarter" idx="12"/>
          </p:nvPr>
        </p:nvSpPr>
        <p:spPr>
          <a:xfrm>
            <a:off x="11310938" y="6272213"/>
            <a:ext cx="639762" cy="365125"/>
          </a:xfrm>
          <a:prstGeom prst="rect">
            <a:avLst/>
          </a:prstGeom>
        </p:spPr>
        <p:txBody>
          <a:bodyPr/>
          <a:lstStyle>
            <a:lvl1pPr eaLnBrk="1" fontAlgn="auto" hangingPunct="1">
              <a:spcBef>
                <a:spcPts val="0"/>
              </a:spcBef>
              <a:spcAft>
                <a:spcPts val="0"/>
              </a:spcAft>
              <a:defRPr>
                <a:latin typeface="+mn-lt"/>
              </a:defRPr>
            </a:lvl1pPr>
          </a:lstStyle>
          <a:p>
            <a:pPr>
              <a:defRPr/>
            </a:pPr>
            <a:fld id="{772A392A-22C0-4507-BF09-8C4D5E7260A3}" type="slidenum">
              <a:rPr lang="en-US"/>
              <a:pPr>
                <a:defRPr/>
              </a:pPr>
              <a:t>‹#›</a:t>
            </a:fld>
            <a:endParaRPr lang="en-US"/>
          </a:p>
        </p:txBody>
      </p:sp>
    </p:spTree>
    <p:extLst>
      <p:ext uri="{BB962C8B-B14F-4D97-AF65-F5344CB8AC3E}">
        <p14:creationId xmlns:p14="http://schemas.microsoft.com/office/powerpoint/2010/main" val="1903070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AFE1BE-A45C-4426-81C2-F9702AF988DC}"/>
              </a:ext>
            </a:extLst>
          </p:cNvPr>
          <p:cNvSpPr/>
          <p:nvPr/>
        </p:nvSpPr>
        <p:spPr>
          <a:xfrm>
            <a:off x="8304213" y="0"/>
            <a:ext cx="3887787" cy="685800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a:prstGeom prst="rect">
            <a:avLst/>
          </a:prstGeom>
        </p:spPr>
        <p:txBody>
          <a:bodyPr anchor="b">
            <a:normAutofit/>
          </a:bodyPr>
          <a:lstStyle>
            <a:lvl1pPr>
              <a:defRPr sz="32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38200" y="685800"/>
            <a:ext cx="6711696" cy="5020056"/>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a:prstGeom prst="rect">
            <a:avLst/>
          </a:prstGeom>
        </p:spPr>
        <p:txBody>
          <a:bodyPr>
            <a:normAutofit/>
          </a:bodyPr>
          <a:lstStyle>
            <a:lvl1pPr marL="0" indent="0">
              <a:lnSpc>
                <a:spcPct val="100000"/>
              </a:lnSpc>
              <a:spcBef>
                <a:spcPts val="10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a:extLst>
              <a:ext uri="{FF2B5EF4-FFF2-40B4-BE49-F238E27FC236}">
                <a16:creationId xmlns:a16="http://schemas.microsoft.com/office/drawing/2014/main" id="{E7D7D02A-3A6E-4E38-B295-99F079FB680F}"/>
              </a:ext>
            </a:extLst>
          </p:cNvPr>
          <p:cNvSpPr>
            <a:spLocks noGrp="1"/>
          </p:cNvSpPr>
          <p:nvPr>
            <p:ph type="dt" sz="half" idx="10"/>
          </p:nvPr>
        </p:nvSpPr>
        <p:spPr>
          <a:xfrm>
            <a:off x="8550275" y="6272213"/>
            <a:ext cx="2687638" cy="365125"/>
          </a:xfrm>
          <a:prstGeom prst="rect">
            <a:avLst/>
          </a:prstGeom>
        </p:spPr>
        <p:txBody>
          <a:bodyPr/>
          <a:lstStyle>
            <a:lvl1pPr eaLnBrk="1" fontAlgn="auto" hangingPunct="1">
              <a:spcBef>
                <a:spcPts val="0"/>
              </a:spcBef>
              <a:spcAft>
                <a:spcPts val="0"/>
              </a:spcAft>
              <a:defRPr smtClean="0">
                <a:solidFill>
                  <a:schemeClr val="bg1"/>
                </a:solidFill>
                <a:latin typeface="+mn-lt"/>
              </a:defRPr>
            </a:lvl1pPr>
          </a:lstStyle>
          <a:p>
            <a:pPr>
              <a:defRPr/>
            </a:pPr>
            <a:fld id="{3A192B9D-BA3F-43C0-8252-8FF7B6F3716F}" type="datetimeFigureOut">
              <a:rPr lang="en-US"/>
              <a:pPr>
                <a:defRPr/>
              </a:pPr>
              <a:t>12/8/2020</a:t>
            </a:fld>
            <a:endParaRPr lang="en-US" dirty="0"/>
          </a:p>
        </p:txBody>
      </p:sp>
      <p:sp>
        <p:nvSpPr>
          <p:cNvPr id="7" name="Footer Placeholder 5">
            <a:extLst>
              <a:ext uri="{FF2B5EF4-FFF2-40B4-BE49-F238E27FC236}">
                <a16:creationId xmlns:a16="http://schemas.microsoft.com/office/drawing/2014/main" id="{CBA57CAF-6833-49DF-8E1B-367474D76068}"/>
              </a:ext>
            </a:extLst>
          </p:cNvPr>
          <p:cNvSpPr>
            <a:spLocks noGrp="1"/>
          </p:cNvSpPr>
          <p:nvPr>
            <p:ph type="ftr" sz="quarter" idx="11"/>
          </p:nvPr>
        </p:nvSpPr>
        <p:spPr>
          <a:xfrm>
            <a:off x="1087438" y="6272213"/>
            <a:ext cx="6327775"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8" name="Slide Number Placeholder 6">
            <a:extLst>
              <a:ext uri="{FF2B5EF4-FFF2-40B4-BE49-F238E27FC236}">
                <a16:creationId xmlns:a16="http://schemas.microsoft.com/office/drawing/2014/main" id="{3D8CA2EA-B7C2-4AA4-B3C7-C6488033E53E}"/>
              </a:ext>
            </a:extLst>
          </p:cNvPr>
          <p:cNvSpPr>
            <a:spLocks noGrp="1"/>
          </p:cNvSpPr>
          <p:nvPr>
            <p:ph type="sldNum" sz="quarter" idx="12"/>
          </p:nvPr>
        </p:nvSpPr>
        <p:spPr>
          <a:xfrm>
            <a:off x="11310938" y="6272213"/>
            <a:ext cx="639762" cy="365125"/>
          </a:xfrm>
          <a:prstGeom prst="rect">
            <a:avLst/>
          </a:prstGeom>
        </p:spPr>
        <p:txBody>
          <a:bodyPr/>
          <a:lstStyle>
            <a:lvl1pPr eaLnBrk="1" fontAlgn="auto" hangingPunct="1">
              <a:spcBef>
                <a:spcPts val="0"/>
              </a:spcBef>
              <a:spcAft>
                <a:spcPts val="0"/>
              </a:spcAft>
              <a:defRPr smtClean="0">
                <a:solidFill>
                  <a:schemeClr val="bg1"/>
                </a:solidFill>
                <a:latin typeface="+mn-lt"/>
              </a:defRPr>
            </a:lvl1pPr>
          </a:lstStyle>
          <a:p>
            <a:pPr>
              <a:defRPr/>
            </a:pPr>
            <a:fld id="{B8570592-DD50-476D-AD21-8FA036D1F08F}" type="slidenum">
              <a:rPr lang="en-US"/>
              <a:pPr>
                <a:defRPr/>
              </a:pPr>
              <a:t>‹#›</a:t>
            </a:fld>
            <a:endParaRPr lang="en-US" dirty="0"/>
          </a:p>
        </p:txBody>
      </p:sp>
    </p:spTree>
    <p:extLst>
      <p:ext uri="{BB962C8B-B14F-4D97-AF65-F5344CB8AC3E}">
        <p14:creationId xmlns:p14="http://schemas.microsoft.com/office/powerpoint/2010/main" val="11919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5.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5">
            <a:extLst>
              <a:ext uri="{FF2B5EF4-FFF2-40B4-BE49-F238E27FC236}">
                <a16:creationId xmlns:a16="http://schemas.microsoft.com/office/drawing/2014/main" id="{AF8D6A21-29D8-4A2A-B231-56CE49F134F7}"/>
              </a:ext>
            </a:extLst>
          </p:cNvPr>
          <p:cNvGrpSpPr>
            <a:grpSpLocks/>
          </p:cNvGrpSpPr>
          <p:nvPr userDrawn="1"/>
        </p:nvGrpSpPr>
        <p:grpSpPr bwMode="auto">
          <a:xfrm>
            <a:off x="0" y="-49213"/>
            <a:ext cx="12192000" cy="530226"/>
            <a:chOff x="0" y="-49453"/>
            <a:chExt cx="12192000" cy="530716"/>
          </a:xfrm>
        </p:grpSpPr>
        <p:sp>
          <p:nvSpPr>
            <p:cNvPr id="27" name="Rectangle 26">
              <a:extLst>
                <a:ext uri="{FF2B5EF4-FFF2-40B4-BE49-F238E27FC236}">
                  <a16:creationId xmlns:a16="http://schemas.microsoft.com/office/drawing/2014/main" id="{51AF3DC1-0014-4164-826B-D738B2256651}"/>
                </a:ext>
              </a:extLst>
            </p:cNvPr>
            <p:cNvSpPr/>
            <p:nvPr/>
          </p:nvSpPr>
          <p:spPr>
            <a:xfrm>
              <a:off x="0" y="-195"/>
              <a:ext cx="12192000" cy="481458"/>
            </a:xfrm>
            <a:prstGeom prst="rect">
              <a:avLst/>
            </a:prstGeom>
            <a:solidFill>
              <a:srgbClr val="8D1B4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028" name="Picture 27">
              <a:extLst>
                <a:ext uri="{FF2B5EF4-FFF2-40B4-BE49-F238E27FC236}">
                  <a16:creationId xmlns:a16="http://schemas.microsoft.com/office/drawing/2014/main" id="{E765EA77-8833-4198-AF49-0F6FF9DE2E1D}"/>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5893" y="40907"/>
              <a:ext cx="2076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28">
              <a:extLst>
                <a:ext uri="{FF2B5EF4-FFF2-40B4-BE49-F238E27FC236}">
                  <a16:creationId xmlns:a16="http://schemas.microsoft.com/office/drawing/2014/main" id="{06FF66F6-0351-4AAC-97B0-AE2DC83CB6CA}"/>
                </a:ext>
              </a:extLst>
            </p:cNvPr>
            <p:cNvSpPr txBox="1">
              <a:spLocks noChangeArrowheads="1"/>
            </p:cNvSpPr>
            <p:nvPr/>
          </p:nvSpPr>
          <p:spPr bwMode="auto">
            <a:xfrm>
              <a:off x="2528236" y="-49453"/>
              <a:ext cx="4916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a:solidFill>
                    <a:schemeClr val="bg1"/>
                  </a:solidFill>
                  <a:latin typeface="Century Gothic" panose="020B0502020202020204" pitchFamily="34" charset="0"/>
                </a:rPr>
                <a:t>Technology Advisory Board</a:t>
              </a:r>
            </a:p>
          </p:txBody>
        </p:sp>
      </p:grpSp>
    </p:spTree>
  </p:cSld>
  <p:clrMap bg1="lt1" tx1="dk1" bg2="lt2" tx2="dk2" accent1="accent1" accent2="accent2" accent3="accent3" accent4="accent4" accent5="accent5" accent6="accent6" hlink="hlink" folHlink="folHlink"/>
  <p:sldLayoutIdLst>
    <p:sldLayoutId id="2147483719" r:id="rId1"/>
    <p:sldLayoutId id="2147483718"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7" r:id="rId19"/>
    <p:sldLayoutId id="2147483738" r:id="rId20"/>
    <p:sldLayoutId id="2147483739" r:id="rId21"/>
    <p:sldLayoutId id="2147483741" r:id="rId22"/>
    <p:sldLayoutId id="2147483744" r:id="rId23"/>
    <p:sldLayoutId id="2147483745" r:id="rId24"/>
    <p:sldLayoutId id="2147483746" r:id="rId25"/>
    <p:sldLayoutId id="2147483747" r:id="rId26"/>
    <p:sldLayoutId id="2147483748" r:id="rId27"/>
  </p:sldLayoutIdLst>
  <p:txStyles>
    <p:titleStyle>
      <a:lvl1pPr algn="l" rtl="0" fontAlgn="base">
        <a:lnSpc>
          <a:spcPct val="90000"/>
        </a:lnSpc>
        <a:spcBef>
          <a:spcPct val="0"/>
        </a:spcBef>
        <a:spcAft>
          <a:spcPct val="0"/>
        </a:spcAft>
        <a:defRPr sz="5400" kern="1200" cap="all">
          <a:blipFill>
            <a:blip r:embed="rId30"/>
            <a:tile tx="6350" ty="-127000" sx="65000" sy="64000" flip="none" algn="tl"/>
          </a:blipFill>
          <a:latin typeface="+mj-lt"/>
          <a:ea typeface="+mj-ea"/>
          <a:cs typeface="+mj-cs"/>
        </a:defRPr>
      </a:lvl1pPr>
      <a:lvl2pPr algn="l" rtl="0" fontAlgn="base">
        <a:lnSpc>
          <a:spcPct val="90000"/>
        </a:lnSpc>
        <a:spcBef>
          <a:spcPct val="0"/>
        </a:spcBef>
        <a:spcAft>
          <a:spcPct val="0"/>
        </a:spcAft>
        <a:defRPr sz="5400">
          <a:solidFill>
            <a:schemeClr val="tx1"/>
          </a:solidFill>
          <a:latin typeface="Calibri Light" panose="020F0302020204030204" pitchFamily="34" charset="0"/>
        </a:defRPr>
      </a:lvl2pPr>
      <a:lvl3pPr algn="l" rtl="0" fontAlgn="base">
        <a:lnSpc>
          <a:spcPct val="90000"/>
        </a:lnSpc>
        <a:spcBef>
          <a:spcPct val="0"/>
        </a:spcBef>
        <a:spcAft>
          <a:spcPct val="0"/>
        </a:spcAft>
        <a:defRPr sz="5400">
          <a:solidFill>
            <a:schemeClr val="tx1"/>
          </a:solidFill>
          <a:latin typeface="Calibri Light" panose="020F0302020204030204" pitchFamily="34" charset="0"/>
        </a:defRPr>
      </a:lvl3pPr>
      <a:lvl4pPr algn="l" rtl="0" fontAlgn="base">
        <a:lnSpc>
          <a:spcPct val="90000"/>
        </a:lnSpc>
        <a:spcBef>
          <a:spcPct val="0"/>
        </a:spcBef>
        <a:spcAft>
          <a:spcPct val="0"/>
        </a:spcAft>
        <a:defRPr sz="5400">
          <a:solidFill>
            <a:schemeClr val="tx1"/>
          </a:solidFill>
          <a:latin typeface="Calibri Light" panose="020F0302020204030204" pitchFamily="34" charset="0"/>
        </a:defRPr>
      </a:lvl4pPr>
      <a:lvl5pPr algn="l" rtl="0" fontAlgn="base">
        <a:lnSpc>
          <a:spcPct val="90000"/>
        </a:lnSpc>
        <a:spcBef>
          <a:spcPct val="0"/>
        </a:spcBef>
        <a:spcAft>
          <a:spcPct val="0"/>
        </a:spcAft>
        <a:defRPr sz="5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5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5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5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5400">
          <a:solidFill>
            <a:schemeClr val="tx1"/>
          </a:solidFill>
          <a:latin typeface="Calibri Light" panose="020F0302020204030204" pitchFamily="34" charset="0"/>
        </a:defRPr>
      </a:lvl9pPr>
    </p:titleStyle>
    <p:bodyStyle>
      <a:lvl1pPr marL="182563" indent="-182563" algn="l" rtl="0" fontAlgn="base">
        <a:lnSpc>
          <a:spcPct val="90000"/>
        </a:lnSpc>
        <a:spcBef>
          <a:spcPts val="1200"/>
        </a:spcBef>
        <a:spcAft>
          <a:spcPct val="0"/>
        </a:spcAft>
        <a:buClr>
          <a:srgbClr val="6A1430"/>
        </a:buClr>
        <a:buSzPct val="85000"/>
        <a:buFont typeface="Wingdings" panose="05000000000000000000" pitchFamily="2" charset="2"/>
        <a:buChar char="§"/>
        <a:defRPr sz="2000" kern="1200">
          <a:solidFill>
            <a:schemeClr val="tx1"/>
          </a:solidFill>
          <a:latin typeface="+mn-lt"/>
          <a:ea typeface="+mn-ea"/>
          <a:cs typeface="+mn-cs"/>
        </a:defRPr>
      </a:lvl1pPr>
      <a:lvl2pPr marL="457200" indent="-182563" algn="l" rtl="0" fontAlgn="base">
        <a:lnSpc>
          <a:spcPct val="90000"/>
        </a:lnSpc>
        <a:spcBef>
          <a:spcPts val="400"/>
        </a:spcBef>
        <a:spcAft>
          <a:spcPts val="200"/>
        </a:spcAft>
        <a:buClr>
          <a:srgbClr val="6A1430"/>
        </a:buClr>
        <a:buSzPct val="85000"/>
        <a:buFont typeface="Wingdings" panose="05000000000000000000" pitchFamily="2" charset="2"/>
        <a:buChar char="§"/>
        <a:defRPr kern="1200">
          <a:solidFill>
            <a:schemeClr val="tx1"/>
          </a:solidFill>
          <a:latin typeface="+mn-lt"/>
          <a:ea typeface="+mn-ea"/>
          <a:cs typeface="+mn-cs"/>
        </a:defRPr>
      </a:lvl2pPr>
      <a:lvl3pPr marL="730250" indent="-182563" algn="l" rtl="0" fontAlgn="base">
        <a:lnSpc>
          <a:spcPct val="90000"/>
        </a:lnSpc>
        <a:spcBef>
          <a:spcPts val="400"/>
        </a:spcBef>
        <a:spcAft>
          <a:spcPts val="200"/>
        </a:spcAft>
        <a:buClr>
          <a:srgbClr val="6A1430"/>
        </a:buClr>
        <a:buSzPct val="85000"/>
        <a:buFont typeface="Wingdings" panose="05000000000000000000" pitchFamily="2" charset="2"/>
        <a:buChar char="§"/>
        <a:defRPr sz="1600" kern="1200">
          <a:solidFill>
            <a:schemeClr val="tx1"/>
          </a:solidFill>
          <a:latin typeface="+mn-lt"/>
          <a:ea typeface="+mn-ea"/>
          <a:cs typeface="+mn-cs"/>
        </a:defRPr>
      </a:lvl3pPr>
      <a:lvl4pPr marL="1004888" indent="-182563" algn="l" rtl="0" fontAlgn="base">
        <a:lnSpc>
          <a:spcPct val="90000"/>
        </a:lnSpc>
        <a:spcBef>
          <a:spcPts val="400"/>
        </a:spcBef>
        <a:spcAft>
          <a:spcPts val="200"/>
        </a:spcAft>
        <a:buClr>
          <a:srgbClr val="6A1430"/>
        </a:buClr>
        <a:buSzPct val="85000"/>
        <a:buFont typeface="Wingdings" panose="05000000000000000000" pitchFamily="2" charset="2"/>
        <a:buChar char="§"/>
        <a:defRPr sz="1600" kern="1200">
          <a:solidFill>
            <a:schemeClr val="tx1"/>
          </a:solidFill>
          <a:latin typeface="+mn-lt"/>
          <a:ea typeface="+mn-ea"/>
          <a:cs typeface="+mn-cs"/>
        </a:defRPr>
      </a:lvl4pPr>
      <a:lvl5pPr marL="1279525" indent="-182563" algn="l" rtl="0" fontAlgn="base">
        <a:lnSpc>
          <a:spcPct val="90000"/>
        </a:lnSpc>
        <a:spcBef>
          <a:spcPts val="400"/>
        </a:spcBef>
        <a:spcAft>
          <a:spcPts val="200"/>
        </a:spcAft>
        <a:buClr>
          <a:srgbClr val="6A1430"/>
        </a:buClr>
        <a:buSzPct val="85000"/>
        <a:buFont typeface="Wingdings" panose="05000000000000000000"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30512" y="2"/>
            <a:ext cx="12171711" cy="727062"/>
          </a:xfrm>
          <a:prstGeom prst="rect">
            <a:avLst/>
          </a:prstGeom>
        </p:spPr>
      </p:pic>
      <p:sp>
        <p:nvSpPr>
          <p:cNvPr id="2" name="Title Placeholder 1"/>
          <p:cNvSpPr>
            <a:spLocks noGrp="1"/>
          </p:cNvSpPr>
          <p:nvPr>
            <p:ph type="title"/>
          </p:nvPr>
        </p:nvSpPr>
        <p:spPr>
          <a:xfrm>
            <a:off x="609600" y="727064"/>
            <a:ext cx="10972800" cy="103909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013779"/>
            <a:ext cx="10972800" cy="41123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440">
                <a:solidFill>
                  <a:schemeClr val="tx1">
                    <a:tint val="75000"/>
                  </a:schemeClr>
                </a:solidFill>
              </a:defRPr>
            </a:lvl1pPr>
          </a:lstStyle>
          <a:p>
            <a:fld id="{37DCFB89-F30B-9D46-9CEB-B9C88BEC7552}" type="datetimeFigureOut">
              <a:rPr lang="en-US" smtClean="0"/>
              <a:t>12/8/2020</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440">
                <a:solidFill>
                  <a:schemeClr val="tx1">
                    <a:tint val="75000"/>
                  </a:schemeClr>
                </a:solidFill>
              </a:defRPr>
            </a:lvl1pPr>
          </a:lstStyle>
          <a:p>
            <a:fld id="{C187D63C-B224-5F4E-84CB-62AC19F45557}" type="slidenum">
              <a:rPr lang="en-US" smtClean="0"/>
              <a:t>‹#›</a:t>
            </a:fld>
            <a:endParaRPr lang="en-US"/>
          </a:p>
        </p:txBody>
      </p:sp>
    </p:spTree>
    <p:extLst>
      <p:ext uri="{BB962C8B-B14F-4D97-AF65-F5344CB8AC3E}">
        <p14:creationId xmlns:p14="http://schemas.microsoft.com/office/powerpoint/2010/main" val="416146175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548640" rtl="0" eaLnBrk="1" latinLnBrk="0" hangingPunct="1">
        <a:spcBef>
          <a:spcPct val="0"/>
        </a:spcBef>
        <a:buNone/>
        <a:defRPr sz="5280" kern="1200">
          <a:solidFill>
            <a:srgbClr val="8B1E41"/>
          </a:solidFill>
          <a:latin typeface="+mj-lt"/>
          <a:ea typeface="+mj-ea"/>
          <a:cs typeface="+mj-cs"/>
        </a:defRPr>
      </a:lvl1pPr>
    </p:titleStyle>
    <p:bodyStyle>
      <a:lvl1pPr marL="411480" indent="-411480" algn="l" defTabSz="548640" rtl="0" eaLnBrk="1" latinLnBrk="0" hangingPunct="1">
        <a:spcBef>
          <a:spcPct val="20000"/>
        </a:spcBef>
        <a:buFont typeface="Arial"/>
        <a:buChar char="•"/>
        <a:defRPr sz="3840" kern="1200">
          <a:solidFill>
            <a:schemeClr val="tx1"/>
          </a:solidFill>
          <a:latin typeface="+mn-lt"/>
          <a:ea typeface="+mn-ea"/>
          <a:cs typeface="+mn-cs"/>
        </a:defRPr>
      </a:lvl1pPr>
      <a:lvl2pPr marL="891540" indent="-342900" algn="l" defTabSz="548640" rtl="0" eaLnBrk="1" latinLnBrk="0" hangingPunct="1">
        <a:spcBef>
          <a:spcPct val="20000"/>
        </a:spcBef>
        <a:buFont typeface="Arial"/>
        <a:buChar char="–"/>
        <a:defRPr sz="3360" kern="1200">
          <a:solidFill>
            <a:schemeClr val="tx1"/>
          </a:solidFill>
          <a:latin typeface="+mn-lt"/>
          <a:ea typeface="+mn-ea"/>
          <a:cs typeface="+mn-cs"/>
        </a:defRPr>
      </a:lvl2pPr>
      <a:lvl3pPr marL="1371600" indent="-274320" algn="l" defTabSz="548640" rtl="0" eaLnBrk="1" latinLnBrk="0" hangingPunct="1">
        <a:spcBef>
          <a:spcPct val="20000"/>
        </a:spcBef>
        <a:buFont typeface="Arial"/>
        <a:buChar char="•"/>
        <a:defRPr sz="2880" kern="1200">
          <a:solidFill>
            <a:schemeClr val="tx1"/>
          </a:solidFill>
          <a:latin typeface="+mn-lt"/>
          <a:ea typeface="+mn-ea"/>
          <a:cs typeface="+mn-cs"/>
        </a:defRPr>
      </a:lvl3pPr>
      <a:lvl4pPr marL="1920240" indent="-274320" algn="l" defTabSz="548640" rtl="0" eaLnBrk="1" latinLnBrk="0" hangingPunct="1">
        <a:spcBef>
          <a:spcPct val="20000"/>
        </a:spcBef>
        <a:buFont typeface="Arial"/>
        <a:buChar char="–"/>
        <a:defRPr sz="2400" kern="1200">
          <a:solidFill>
            <a:schemeClr val="tx1"/>
          </a:solidFill>
          <a:latin typeface="+mn-lt"/>
          <a:ea typeface="+mn-ea"/>
          <a:cs typeface="+mn-cs"/>
        </a:defRPr>
      </a:lvl4pPr>
      <a:lvl5pPr marL="2468880" indent="-274320" algn="l" defTabSz="548640" rtl="0" eaLnBrk="1" latinLnBrk="0" hangingPunct="1">
        <a:spcBef>
          <a:spcPct val="20000"/>
        </a:spcBef>
        <a:buFont typeface="Arial"/>
        <a:buChar char="»"/>
        <a:defRPr sz="2400" kern="1200">
          <a:solidFill>
            <a:schemeClr val="tx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hyperlink" Target="https://sharepoint1.slcounty.org/sites/AdminSvcs/IS/PMO/ppm/_layouts/15/WopiFrame.aspx?sourcedoc=%7b1E9649CB-7BC2-4608-8A90-43ABE9700ED9%7d&amp;file=TAB%202021%20Prioritization%20-.xlsx&amp;action=default" TargetMode="External"/><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hyperlink" Target="https://slco.org/records-management/grama/"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hyperlink" Target="https://slco.org/records-management/county-records-policies/" TargetMode="External"/><Relationship Id="rId2" Type="http://schemas.openxmlformats.org/officeDocument/2006/relationships/hyperlink" Target="https://slco.org/records-management/retention-schedule/" TargetMode="Externa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6.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hyperlink" Target="https://app.smartsheet.com/b/form/d458dcc017b3475c935adce5097634be" TargetMode="External"/><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hyperlink" Target="https://app.smartsheet.com/b/form/d458dcc017b3475c935adce5097634be" TargetMode="External"/><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hyperlink" Target="https://app.smartsheet.com/b/form/d458dcc017b3475c935adce5097634be" TargetMode="External"/><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5.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package" Target="../embeddings/Microsoft_Excel_Worksheet.xlsx"/></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app.smartsheet.com/dashboards/9gCwCwxX8HR3Hpr9485r9QXmMRCfh7RPC2cGCHr1" TargetMode="External"/><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56E83D-50EA-43DE-9A10-5B8349E4DBF4}"/>
              </a:ext>
            </a:extLst>
          </p:cNvPr>
          <p:cNvSpPr/>
          <p:nvPr/>
        </p:nvSpPr>
        <p:spPr>
          <a:xfrm>
            <a:off x="0" y="3843338"/>
            <a:ext cx="12192000" cy="3146425"/>
          </a:xfrm>
          <a:prstGeom prst="rect">
            <a:avLst/>
          </a:prstGeom>
          <a:solidFill>
            <a:srgbClr val="666666"/>
          </a:solidFill>
          <a:ln>
            <a:noFill/>
          </a:ln>
          <a:effectLst>
            <a:outerShdw blurRad="40000" dist="23000" dir="5400000" rotWithShape="0">
              <a:srgbClr val="666666">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Subtitle 2">
            <a:extLst>
              <a:ext uri="{FF2B5EF4-FFF2-40B4-BE49-F238E27FC236}">
                <a16:creationId xmlns:a16="http://schemas.microsoft.com/office/drawing/2014/main" id="{BEACCCB8-8565-4F6C-BC5D-F716F879211A}"/>
              </a:ext>
            </a:extLst>
          </p:cNvPr>
          <p:cNvSpPr>
            <a:spLocks noGrp="1"/>
          </p:cNvSpPr>
          <p:nvPr>
            <p:ph type="subTitle" idx="4294967295"/>
          </p:nvPr>
        </p:nvSpPr>
        <p:spPr>
          <a:xfrm>
            <a:off x="2890838" y="4044950"/>
            <a:ext cx="6410325" cy="1171575"/>
          </a:xfrm>
          <a:prstGeom prst="rect">
            <a:avLst/>
          </a:prstGeom>
        </p:spPr>
        <p:txBody>
          <a:bodyPr wrap="none" lIns="0" tIns="0" rIns="0" bIns="0">
            <a:normAutofit/>
          </a:bodyPr>
          <a:lstStyle/>
          <a:p>
            <a:pPr marL="0" indent="0" fontAlgn="auto">
              <a:spcBef>
                <a:spcPct val="0"/>
              </a:spcBef>
              <a:spcAft>
                <a:spcPts val="0"/>
              </a:spcAft>
              <a:buClr>
                <a:schemeClr val="accent1">
                  <a:lumMod val="75000"/>
                </a:schemeClr>
              </a:buClr>
              <a:buFont typeface="Wingdings" panose="05000000000000000000" pitchFamily="2" charset="2"/>
              <a:buNone/>
              <a:defRPr/>
            </a:pPr>
            <a:r>
              <a:rPr lang="en-US" sz="6400" dirty="0">
                <a:solidFill>
                  <a:schemeClr val="bg1"/>
                </a:solidFill>
                <a:latin typeface="Century Gothic" panose="020B0502020202020204" pitchFamily="34" charset="0"/>
                <a:ea typeface="+mj-ea"/>
                <a:cs typeface="+mj-cs"/>
              </a:rPr>
              <a:t>December 10, 2020</a:t>
            </a:r>
          </a:p>
        </p:txBody>
      </p:sp>
      <p:grpSp>
        <p:nvGrpSpPr>
          <p:cNvPr id="33796" name="Group 5">
            <a:extLst>
              <a:ext uri="{FF2B5EF4-FFF2-40B4-BE49-F238E27FC236}">
                <a16:creationId xmlns:a16="http://schemas.microsoft.com/office/drawing/2014/main" id="{C5337010-B3E3-41B7-B76D-8E694AB2C711}"/>
              </a:ext>
            </a:extLst>
          </p:cNvPr>
          <p:cNvGrpSpPr>
            <a:grpSpLocks/>
          </p:cNvGrpSpPr>
          <p:nvPr/>
        </p:nvGrpSpPr>
        <p:grpSpPr bwMode="auto">
          <a:xfrm>
            <a:off x="2009775" y="530225"/>
            <a:ext cx="8172450" cy="4814888"/>
            <a:chOff x="1190625" y="1121835"/>
            <a:chExt cx="6400800" cy="4326465"/>
          </a:xfrm>
        </p:grpSpPr>
        <p:sp>
          <p:nvSpPr>
            <p:cNvPr id="7" name="Rectangle 6">
              <a:extLst>
                <a:ext uri="{FF2B5EF4-FFF2-40B4-BE49-F238E27FC236}">
                  <a16:creationId xmlns:a16="http://schemas.microsoft.com/office/drawing/2014/main" id="{CB49BC58-0001-4ACC-A11F-CD946ECE4ACD}"/>
                </a:ext>
              </a:extLst>
            </p:cNvPr>
            <p:cNvSpPr/>
            <p:nvPr/>
          </p:nvSpPr>
          <p:spPr>
            <a:xfrm>
              <a:off x="1190625" y="1141805"/>
              <a:ext cx="6400800" cy="2871472"/>
            </a:xfrm>
            <a:prstGeom prst="rect">
              <a:avLst/>
            </a:prstGeom>
            <a:blipFill dpi="0" rotWithShape="1">
              <a:blip r:embed="rId2"/>
              <a:srcRect/>
              <a:stretch>
                <a:fillRect/>
              </a:stretch>
            </a:blip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31177D39-4661-4286-BA35-563E73C3F607}"/>
                </a:ext>
              </a:extLst>
            </p:cNvPr>
            <p:cNvSpPr/>
            <p:nvPr/>
          </p:nvSpPr>
          <p:spPr>
            <a:xfrm>
              <a:off x="1190625" y="1121835"/>
              <a:ext cx="6400800" cy="4326465"/>
            </a:xfrm>
            <a:prstGeom prst="rect">
              <a:avLst/>
            </a:prstGeom>
            <a:noFill/>
            <a:ln w="25400">
              <a:solidFill>
                <a:srgbClr val="CA97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E8747-AB15-4221-967F-1C5E9B4134FE}"/>
              </a:ext>
            </a:extLst>
          </p:cNvPr>
          <p:cNvSpPr>
            <a:spLocks noGrp="1"/>
          </p:cNvSpPr>
          <p:nvPr>
            <p:ph type="title"/>
          </p:nvPr>
        </p:nvSpPr>
        <p:spPr>
          <a:xfrm>
            <a:off x="214512" y="582396"/>
            <a:ext cx="11644923" cy="865909"/>
          </a:xfrm>
        </p:spPr>
        <p:txBody>
          <a:bodyPr>
            <a:normAutofit fontScale="90000"/>
          </a:bodyPr>
          <a:lstStyle/>
          <a:p>
            <a:pPr fontAlgn="auto">
              <a:spcAft>
                <a:spcPts val="0"/>
              </a:spcAft>
              <a:defRPr/>
            </a:pPr>
            <a:r>
              <a:rPr lang="en-US" sz="4400" cap="none" dirty="0">
                <a:solidFill>
                  <a:srgbClr val="8D1B40"/>
                </a:solidFill>
                <a:cs typeface="Calibri Light" panose="020F0302020204030204" pitchFamily="34" charset="0"/>
              </a:rPr>
              <a:t>Working Groups – Milestone Chart</a:t>
            </a:r>
            <a:br>
              <a:rPr lang="en-US" sz="2700" cap="none" dirty="0">
                <a:solidFill>
                  <a:srgbClr val="8D1B40"/>
                </a:solidFill>
                <a:cs typeface="Calibri Light" panose="020F0302020204030204" pitchFamily="34" charset="0"/>
              </a:rPr>
            </a:br>
            <a:r>
              <a:rPr lang="en-US" sz="3600" cap="none" dirty="0">
                <a:solidFill>
                  <a:srgbClr val="8D1B40"/>
                </a:solidFill>
                <a:cs typeface="Calibri Light" panose="020F0302020204030204" pitchFamily="34" charset="0"/>
              </a:rPr>
              <a:t>Tony Jolley</a:t>
            </a:r>
            <a:endParaRPr lang="en-US" dirty="0"/>
          </a:p>
        </p:txBody>
      </p:sp>
      <p:sp>
        <p:nvSpPr>
          <p:cNvPr id="49155" name="Content Placeholder 2">
            <a:extLst>
              <a:ext uri="{FF2B5EF4-FFF2-40B4-BE49-F238E27FC236}">
                <a16:creationId xmlns:a16="http://schemas.microsoft.com/office/drawing/2014/main" id="{27FB9ADD-5CAB-4B68-BBA4-F47E862AC7B0}"/>
              </a:ext>
            </a:extLst>
          </p:cNvPr>
          <p:cNvSpPr>
            <a:spLocks noGrp="1" noChangeArrowheads="1"/>
          </p:cNvSpPr>
          <p:nvPr>
            <p:ph idx="1"/>
          </p:nvPr>
        </p:nvSpPr>
        <p:spPr bwMode="auto">
          <a:xfrm>
            <a:off x="2582863" y="2746375"/>
            <a:ext cx="8497887" cy="4111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a:latin typeface="Calibri Light" panose="020F0302020204030204" pitchFamily="34" charset="0"/>
              </a:rPr>
              <a:t> </a:t>
            </a:r>
            <a:endParaRPr lang="en-US" altLang="en-US" sz="1600">
              <a:latin typeface="Calibri Light" panose="020F0302020204030204" pitchFamily="34" charset="0"/>
            </a:endParaRPr>
          </a:p>
        </p:txBody>
      </p:sp>
      <p:pic>
        <p:nvPicPr>
          <p:cNvPr id="4" name="Picture 3">
            <a:extLst>
              <a:ext uri="{FF2B5EF4-FFF2-40B4-BE49-F238E27FC236}">
                <a16:creationId xmlns:a16="http://schemas.microsoft.com/office/drawing/2014/main" id="{BBCA8CBF-5DDF-4FAC-AFC3-4F07243D0457}"/>
              </a:ext>
            </a:extLst>
          </p:cNvPr>
          <p:cNvPicPr>
            <a:picLocks noChangeAspect="1"/>
          </p:cNvPicPr>
          <p:nvPr/>
        </p:nvPicPr>
        <p:blipFill>
          <a:blip r:embed="rId3"/>
          <a:stretch>
            <a:fillRect/>
          </a:stretch>
        </p:blipFill>
        <p:spPr>
          <a:xfrm>
            <a:off x="2582863" y="1638299"/>
            <a:ext cx="6053138" cy="47956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E8747-AB15-4221-967F-1C5E9B4134FE}"/>
              </a:ext>
            </a:extLst>
          </p:cNvPr>
          <p:cNvSpPr>
            <a:spLocks noGrp="1"/>
          </p:cNvSpPr>
          <p:nvPr>
            <p:ph type="title"/>
          </p:nvPr>
        </p:nvSpPr>
        <p:spPr>
          <a:xfrm>
            <a:off x="214512" y="582396"/>
            <a:ext cx="11644923" cy="865909"/>
          </a:xfrm>
        </p:spPr>
        <p:txBody>
          <a:bodyPr>
            <a:normAutofit fontScale="90000"/>
          </a:bodyPr>
          <a:lstStyle/>
          <a:p>
            <a:pPr fontAlgn="auto">
              <a:spcAft>
                <a:spcPts val="0"/>
              </a:spcAft>
              <a:defRPr/>
            </a:pPr>
            <a:r>
              <a:rPr lang="en-US" sz="4400" cap="none" dirty="0">
                <a:solidFill>
                  <a:srgbClr val="8D1B40"/>
                </a:solidFill>
                <a:cs typeface="Calibri Light" panose="020F0302020204030204" pitchFamily="34" charset="0"/>
              </a:rPr>
              <a:t>Working Groups – Current Membership</a:t>
            </a:r>
            <a:br>
              <a:rPr lang="en-US" sz="2700" cap="none" dirty="0">
                <a:solidFill>
                  <a:srgbClr val="8D1B40"/>
                </a:solidFill>
                <a:cs typeface="Calibri Light" panose="020F0302020204030204" pitchFamily="34" charset="0"/>
              </a:rPr>
            </a:br>
            <a:r>
              <a:rPr lang="en-US" sz="3600" cap="none" dirty="0">
                <a:solidFill>
                  <a:srgbClr val="8D1B40"/>
                </a:solidFill>
                <a:cs typeface="Calibri Light" panose="020F0302020204030204" pitchFamily="34" charset="0"/>
              </a:rPr>
              <a:t>Zach Posner</a:t>
            </a:r>
            <a:endParaRPr lang="en-US" dirty="0"/>
          </a:p>
        </p:txBody>
      </p:sp>
      <p:sp>
        <p:nvSpPr>
          <p:cNvPr id="49155" name="Content Placeholder 2">
            <a:extLst>
              <a:ext uri="{FF2B5EF4-FFF2-40B4-BE49-F238E27FC236}">
                <a16:creationId xmlns:a16="http://schemas.microsoft.com/office/drawing/2014/main" id="{27FB9ADD-5CAB-4B68-BBA4-F47E862AC7B0}"/>
              </a:ext>
            </a:extLst>
          </p:cNvPr>
          <p:cNvSpPr>
            <a:spLocks noGrp="1" noChangeArrowheads="1"/>
          </p:cNvSpPr>
          <p:nvPr>
            <p:ph idx="1"/>
          </p:nvPr>
        </p:nvSpPr>
        <p:spPr bwMode="auto">
          <a:xfrm>
            <a:off x="2582863" y="2746375"/>
            <a:ext cx="8497887" cy="4111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a:latin typeface="Calibri Light" panose="020F0302020204030204" pitchFamily="34" charset="0"/>
              </a:rPr>
              <a:t> </a:t>
            </a:r>
            <a:endParaRPr lang="en-US" altLang="en-US" sz="1600">
              <a:latin typeface="Calibri Light" panose="020F0302020204030204" pitchFamily="34" charset="0"/>
            </a:endParaRPr>
          </a:p>
        </p:txBody>
      </p:sp>
      <p:pic>
        <p:nvPicPr>
          <p:cNvPr id="3" name="Picture 2">
            <a:extLst>
              <a:ext uri="{FF2B5EF4-FFF2-40B4-BE49-F238E27FC236}">
                <a16:creationId xmlns:a16="http://schemas.microsoft.com/office/drawing/2014/main" id="{C878D1C4-A875-44EB-91AF-505A9F9D187F}"/>
              </a:ext>
            </a:extLst>
          </p:cNvPr>
          <p:cNvPicPr>
            <a:picLocks noChangeAspect="1"/>
          </p:cNvPicPr>
          <p:nvPr/>
        </p:nvPicPr>
        <p:blipFill>
          <a:blip r:embed="rId3"/>
          <a:stretch>
            <a:fillRect/>
          </a:stretch>
        </p:blipFill>
        <p:spPr>
          <a:xfrm>
            <a:off x="328812" y="1895244"/>
            <a:ext cx="11541907" cy="4600806"/>
          </a:xfrm>
          <a:prstGeom prst="rect">
            <a:avLst/>
          </a:prstGeom>
        </p:spPr>
      </p:pic>
    </p:spTree>
    <p:extLst>
      <p:ext uri="{BB962C8B-B14F-4D97-AF65-F5344CB8AC3E}">
        <p14:creationId xmlns:p14="http://schemas.microsoft.com/office/powerpoint/2010/main" val="4128354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491169-DF1F-4E6B-B823-EF3AD9131FE2}"/>
              </a:ext>
            </a:extLst>
          </p:cNvPr>
          <p:cNvSpPr>
            <a:spLocks noGrp="1"/>
          </p:cNvSpPr>
          <p:nvPr>
            <p:ph idx="1"/>
          </p:nvPr>
        </p:nvSpPr>
        <p:spPr>
          <a:xfrm>
            <a:off x="2146300" y="1857375"/>
            <a:ext cx="8229600" cy="4292600"/>
          </a:xfrm>
        </p:spPr>
        <p:txBody>
          <a:bodyPr/>
          <a:lstStyle/>
          <a:p>
            <a:pPr fontAlgn="auto">
              <a:spcAft>
                <a:spcPts val="0"/>
              </a:spcAft>
              <a:buClr>
                <a:schemeClr val="accent1">
                  <a:lumMod val="75000"/>
                </a:schemeClr>
              </a:buClr>
              <a:defRPr/>
            </a:pPr>
            <a:endParaRPr lang="en-US" dirty="0">
              <a:latin typeface="Calibri Light" panose="020F0302020204030204" pitchFamily="34" charset="0"/>
              <a:cs typeface="Calibri Light" panose="020F0302020204030204" pitchFamily="34" charset="0"/>
            </a:endParaRPr>
          </a:p>
          <a:p>
            <a:pPr marL="457200" indent="-457200" fontAlgn="auto">
              <a:spcAft>
                <a:spcPts val="0"/>
              </a:spcAft>
              <a:buClr>
                <a:schemeClr val="accent1">
                  <a:lumMod val="75000"/>
                </a:schemeClr>
              </a:buClr>
              <a:buFont typeface="Arial" panose="020B0604020202020204" pitchFamily="34" charset="0"/>
              <a:buChar char="•"/>
              <a:defRPr/>
            </a:pPr>
            <a:endParaRPr lang="en-US" dirty="0">
              <a:latin typeface="Calibri Light" panose="020F0302020204030204" pitchFamily="34" charset="0"/>
              <a:cs typeface="Calibri Light" panose="020F0302020204030204" pitchFamily="34" charset="0"/>
            </a:endParaRPr>
          </a:p>
          <a:p>
            <a:pPr marL="457200" indent="-457200" fontAlgn="auto">
              <a:spcAft>
                <a:spcPts val="0"/>
              </a:spcAft>
              <a:buClr>
                <a:schemeClr val="accent1">
                  <a:lumMod val="75000"/>
                </a:schemeClr>
              </a:buClr>
              <a:buFont typeface="Arial" panose="020B0604020202020204" pitchFamily="34" charset="0"/>
              <a:buChar char="•"/>
              <a:defRPr/>
            </a:pPr>
            <a:endParaRPr lang="en-US" dirty="0">
              <a:latin typeface="Calibri Light" panose="020F0302020204030204" pitchFamily="34" charset="0"/>
              <a:cs typeface="Calibri Light" panose="020F0302020204030204" pitchFamily="34" charset="0"/>
            </a:endParaRPr>
          </a:p>
          <a:p>
            <a:pPr fontAlgn="auto">
              <a:spcAft>
                <a:spcPts val="0"/>
              </a:spcAft>
              <a:buClr>
                <a:schemeClr val="accent1">
                  <a:lumMod val="75000"/>
                </a:schemeClr>
              </a:buClr>
              <a:defRPr/>
            </a:pPr>
            <a:endParaRPr lang="en-US" dirty="0">
              <a:highlight>
                <a:srgbClr val="FFFF00"/>
              </a:highlight>
              <a:latin typeface="Calibri Light" panose="020F0302020204030204" pitchFamily="34" charset="0"/>
              <a:cs typeface="Calibri Light" panose="020F0302020204030204" pitchFamily="34" charset="0"/>
            </a:endParaRPr>
          </a:p>
        </p:txBody>
      </p:sp>
      <p:sp>
        <p:nvSpPr>
          <p:cNvPr id="2" name="Title 1">
            <a:extLst>
              <a:ext uri="{FF2B5EF4-FFF2-40B4-BE49-F238E27FC236}">
                <a16:creationId xmlns:a16="http://schemas.microsoft.com/office/drawing/2014/main" id="{3C8BBAE5-8C7E-470B-8106-49871DCE23C5}"/>
              </a:ext>
            </a:extLst>
          </p:cNvPr>
          <p:cNvSpPr>
            <a:spLocks noGrp="1"/>
          </p:cNvSpPr>
          <p:nvPr>
            <p:ph type="ctrTitle"/>
          </p:nvPr>
        </p:nvSpPr>
        <p:spPr>
          <a:xfrm>
            <a:off x="208547" y="542925"/>
            <a:ext cx="10972800" cy="685800"/>
          </a:xfrm>
        </p:spPr>
        <p:txBody>
          <a:bodyPr>
            <a:normAutofit fontScale="90000"/>
          </a:bodyPr>
          <a:lstStyle/>
          <a:p>
            <a:pPr fontAlgn="auto">
              <a:spcAft>
                <a:spcPts val="0"/>
              </a:spcAft>
              <a:defRPr/>
            </a:pPr>
            <a:r>
              <a:rPr lang="en-US" sz="4400" cap="none" dirty="0">
                <a:solidFill>
                  <a:srgbClr val="8D1B40"/>
                </a:solidFill>
                <a:cs typeface="Calibri Light" panose="020F0302020204030204" pitchFamily="34" charset="0"/>
              </a:rPr>
              <a:t>IT Working Group Updates</a:t>
            </a:r>
            <a:br>
              <a:rPr lang="en-US" dirty="0">
                <a:cs typeface="Calibri Light" panose="020F0302020204030204" pitchFamily="34" charset="0"/>
              </a:rPr>
            </a:br>
            <a:endParaRPr lang="en-US" sz="4000" dirty="0">
              <a:cs typeface="Calibri Light" panose="020F0302020204030204" pitchFamily="34" charset="0"/>
            </a:endParaRPr>
          </a:p>
        </p:txBody>
      </p:sp>
      <p:sp>
        <p:nvSpPr>
          <p:cNvPr id="5" name="Rectangle 4">
            <a:extLst>
              <a:ext uri="{FF2B5EF4-FFF2-40B4-BE49-F238E27FC236}">
                <a16:creationId xmlns:a16="http://schemas.microsoft.com/office/drawing/2014/main" id="{C8102EDA-765D-4F7E-8AE0-C37E4C82DDB6}"/>
              </a:ext>
            </a:extLst>
          </p:cNvPr>
          <p:cNvSpPr/>
          <p:nvPr/>
        </p:nvSpPr>
        <p:spPr>
          <a:xfrm>
            <a:off x="1816100" y="2428875"/>
            <a:ext cx="8559800" cy="769938"/>
          </a:xfrm>
          <a:prstGeom prst="rect">
            <a:avLst/>
          </a:prstGeom>
        </p:spPr>
        <p:txBody>
          <a:bodyPr>
            <a:spAutoFit/>
          </a:bodyPr>
          <a:lstStyle/>
          <a:p>
            <a:pPr eaLnBrk="1" fontAlgn="auto" hangingPunct="1">
              <a:spcBef>
                <a:spcPts val="0"/>
              </a:spcBef>
              <a:spcAft>
                <a:spcPts val="0"/>
              </a:spcAft>
              <a:defRPr/>
            </a:pPr>
            <a:endParaRPr lang="en-US" sz="2800" dirty="0">
              <a:latin typeface="Calibri Light" panose="020F0302020204030204" pitchFamily="34" charset="0"/>
              <a:cs typeface="Calibri Light" panose="020F0302020204030204" pitchFamily="34" charset="0"/>
            </a:endParaRPr>
          </a:p>
          <a:p>
            <a:pPr marL="457200" indent="-457200" eaLnBrk="1" fontAlgn="auto" hangingPunct="1">
              <a:spcBef>
                <a:spcPts val="0"/>
              </a:spcBef>
              <a:spcAft>
                <a:spcPts val="0"/>
              </a:spcAft>
              <a:buFont typeface="Arial" panose="020B0604020202020204" pitchFamily="34" charset="0"/>
              <a:buChar char="•"/>
              <a:defRPr/>
            </a:pPr>
            <a:endParaRPr lang="en-US" sz="1600" dirty="0">
              <a:latin typeface="Calibri Light" panose="020F0302020204030204" pitchFamily="34" charset="0"/>
              <a:cs typeface="Calibri Light" panose="020F03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7338E-C0CC-43D7-9AB2-0B137200367E}"/>
              </a:ext>
            </a:extLst>
          </p:cNvPr>
          <p:cNvSpPr>
            <a:spLocks noGrp="1"/>
          </p:cNvSpPr>
          <p:nvPr>
            <p:ph type="ctrTitle"/>
          </p:nvPr>
        </p:nvSpPr>
        <p:spPr>
          <a:xfrm>
            <a:off x="212558" y="535612"/>
            <a:ext cx="8229600" cy="1178888"/>
          </a:xfrm>
        </p:spPr>
        <p:txBody>
          <a:bodyPr>
            <a:normAutofit/>
          </a:bodyPr>
          <a:lstStyle/>
          <a:p>
            <a:pPr fontAlgn="auto">
              <a:spcAft>
                <a:spcPts val="0"/>
              </a:spcAft>
              <a:defRPr/>
            </a:pPr>
            <a:r>
              <a:rPr lang="en-US" sz="4000" cap="none" dirty="0">
                <a:solidFill>
                  <a:srgbClr val="8D1B40"/>
                </a:solidFill>
                <a:cs typeface="Calibri Light" panose="020F0302020204030204" pitchFamily="34" charset="0"/>
              </a:rPr>
              <a:t>Standards Update</a:t>
            </a:r>
            <a:br>
              <a:rPr lang="en-US" sz="2400" cap="none" dirty="0">
                <a:solidFill>
                  <a:srgbClr val="8D1B40"/>
                </a:solidFill>
                <a:cs typeface="Calibri Light" panose="020F0302020204030204" pitchFamily="34" charset="0"/>
              </a:rPr>
            </a:br>
            <a:r>
              <a:rPr lang="en-US" sz="3200" cap="none" dirty="0">
                <a:solidFill>
                  <a:srgbClr val="8D1B40"/>
                </a:solidFill>
                <a:cs typeface="Calibri Light" panose="020F0302020204030204" pitchFamily="34" charset="0"/>
              </a:rPr>
              <a:t>Mark Evans</a:t>
            </a:r>
          </a:p>
        </p:txBody>
      </p:sp>
      <p:sp>
        <p:nvSpPr>
          <p:cNvPr id="55299" name="Content Placeholder 3">
            <a:extLst>
              <a:ext uri="{FF2B5EF4-FFF2-40B4-BE49-F238E27FC236}">
                <a16:creationId xmlns:a16="http://schemas.microsoft.com/office/drawing/2014/main" id="{DCDC5A0A-A8AD-4C95-9343-279D355174E5}"/>
              </a:ext>
            </a:extLst>
          </p:cNvPr>
          <p:cNvSpPr>
            <a:spLocks noGrp="1" noChangeArrowheads="1"/>
          </p:cNvSpPr>
          <p:nvPr>
            <p:ph idx="1"/>
          </p:nvPr>
        </p:nvSpPr>
        <p:spPr bwMode="auto">
          <a:xfrm>
            <a:off x="745435" y="1620078"/>
            <a:ext cx="10754139" cy="48999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t>New IT Standard – Public File Uploads</a:t>
            </a:r>
          </a:p>
          <a:p>
            <a:r>
              <a:rPr lang="en-US" dirty="0"/>
              <a:t>New IT Standard – Public Website Accessibility Standard</a:t>
            </a:r>
          </a:p>
        </p:txBody>
      </p:sp>
      <p:pic>
        <p:nvPicPr>
          <p:cNvPr id="3" name="Picture 2">
            <a:extLst>
              <a:ext uri="{FF2B5EF4-FFF2-40B4-BE49-F238E27FC236}">
                <a16:creationId xmlns:a16="http://schemas.microsoft.com/office/drawing/2014/main" id="{B6B8FC2C-C156-4B6A-A3AB-3D1A0ECF6DBB}"/>
              </a:ext>
            </a:extLst>
          </p:cNvPr>
          <p:cNvPicPr>
            <a:picLocks noChangeAspect="1"/>
          </p:cNvPicPr>
          <p:nvPr/>
        </p:nvPicPr>
        <p:blipFill>
          <a:blip r:embed="rId3"/>
          <a:stretch>
            <a:fillRect/>
          </a:stretch>
        </p:blipFill>
        <p:spPr>
          <a:xfrm>
            <a:off x="8713968" y="6184889"/>
            <a:ext cx="3090940" cy="499915"/>
          </a:xfrm>
          <a:prstGeom prst="rect">
            <a:avLst/>
          </a:prstGeom>
        </p:spPr>
      </p:pic>
    </p:spTree>
    <p:extLst>
      <p:ext uri="{BB962C8B-B14F-4D97-AF65-F5344CB8AC3E}">
        <p14:creationId xmlns:p14="http://schemas.microsoft.com/office/powerpoint/2010/main" val="764080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7338E-C0CC-43D7-9AB2-0B137200367E}"/>
              </a:ext>
            </a:extLst>
          </p:cNvPr>
          <p:cNvSpPr>
            <a:spLocks noGrp="1"/>
          </p:cNvSpPr>
          <p:nvPr>
            <p:ph type="ctrTitle"/>
          </p:nvPr>
        </p:nvSpPr>
        <p:spPr>
          <a:xfrm>
            <a:off x="212558" y="535612"/>
            <a:ext cx="8229600" cy="1178888"/>
          </a:xfrm>
        </p:spPr>
        <p:txBody>
          <a:bodyPr>
            <a:normAutofit/>
          </a:bodyPr>
          <a:lstStyle/>
          <a:p>
            <a:pPr fontAlgn="auto">
              <a:spcAft>
                <a:spcPts val="0"/>
              </a:spcAft>
              <a:defRPr/>
            </a:pPr>
            <a:r>
              <a:rPr lang="en-US" sz="4000" cap="none" dirty="0">
                <a:solidFill>
                  <a:srgbClr val="8D1B40"/>
                </a:solidFill>
                <a:cs typeface="Calibri Light" panose="020F0302020204030204" pitchFamily="34" charset="0"/>
              </a:rPr>
              <a:t>Budget Update</a:t>
            </a:r>
            <a:br>
              <a:rPr lang="en-US" sz="2400" cap="none" dirty="0">
                <a:solidFill>
                  <a:srgbClr val="8D1B40"/>
                </a:solidFill>
                <a:cs typeface="Calibri Light" panose="020F0302020204030204" pitchFamily="34" charset="0"/>
              </a:rPr>
            </a:br>
            <a:r>
              <a:rPr lang="en-US" sz="3200" cap="none" dirty="0">
                <a:solidFill>
                  <a:srgbClr val="8D1B40"/>
                </a:solidFill>
                <a:cs typeface="Calibri Light" panose="020F0302020204030204" pitchFamily="34" charset="0"/>
              </a:rPr>
              <a:t>Cherie </a:t>
            </a:r>
            <a:r>
              <a:rPr lang="en-US" sz="3200" cap="none">
                <a:solidFill>
                  <a:srgbClr val="8D1B40"/>
                </a:solidFill>
                <a:cs typeface="Calibri Light" panose="020F0302020204030204" pitchFamily="34" charset="0"/>
              </a:rPr>
              <a:t>Root </a:t>
            </a:r>
            <a:endParaRPr lang="en-US" sz="3200" cap="none" dirty="0">
              <a:solidFill>
                <a:srgbClr val="8D1B40"/>
              </a:solidFill>
              <a:cs typeface="Calibri Light" panose="020F0302020204030204" pitchFamily="34" charset="0"/>
            </a:endParaRPr>
          </a:p>
        </p:txBody>
      </p:sp>
      <p:sp>
        <p:nvSpPr>
          <p:cNvPr id="55299" name="Content Placeholder 3">
            <a:extLst>
              <a:ext uri="{FF2B5EF4-FFF2-40B4-BE49-F238E27FC236}">
                <a16:creationId xmlns:a16="http://schemas.microsoft.com/office/drawing/2014/main" id="{DCDC5A0A-A8AD-4C95-9343-279D355174E5}"/>
              </a:ext>
            </a:extLst>
          </p:cNvPr>
          <p:cNvSpPr>
            <a:spLocks noGrp="1" noChangeArrowheads="1"/>
          </p:cNvSpPr>
          <p:nvPr>
            <p:ph idx="1"/>
          </p:nvPr>
        </p:nvSpPr>
        <p:spPr bwMode="auto">
          <a:xfrm>
            <a:off x="1047750" y="2139950"/>
            <a:ext cx="8724900" cy="2578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panose="020B0604020202020204" pitchFamily="34" charset="0"/>
              <a:buChar char="•"/>
            </a:pPr>
            <a:r>
              <a:rPr lang="en-US" altLang="en-US" sz="4000" dirty="0">
                <a:hlinkClick r:id="rId3"/>
              </a:rPr>
              <a:t>Link to 2021 Prioritization List</a:t>
            </a:r>
            <a:endParaRPr lang="en-US" altLang="en-US" sz="4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3A2D1E7-51A1-4791-82C5-0F54E9BC1BF9}"/>
              </a:ext>
            </a:extLst>
          </p:cNvPr>
          <p:cNvSpPr txBox="1">
            <a:spLocks/>
          </p:cNvSpPr>
          <p:nvPr/>
        </p:nvSpPr>
        <p:spPr>
          <a:xfrm>
            <a:off x="8859518" y="325116"/>
            <a:ext cx="2631443" cy="487681"/>
          </a:xfrm>
          <a:prstGeom prst="rect">
            <a:avLst/>
          </a:prstGeom>
        </p:spPr>
        <p:txBody>
          <a:bodyPr vert="horz" lIns="109728" tIns="54864" rIns="109728" bIns="54864" rtlCol="0" anchor="ctr">
            <a:normAutofit fontScale="55000" lnSpcReduction="20000"/>
          </a:bodyPr>
          <a:lstStyle>
            <a:lvl1pPr algn="ctr" defTabSz="457200" rtl="0" eaLnBrk="1" latinLnBrk="0" hangingPunct="1">
              <a:spcBef>
                <a:spcPct val="0"/>
              </a:spcBef>
              <a:buNone/>
              <a:defRPr sz="4400" kern="1200">
                <a:solidFill>
                  <a:srgbClr val="8B1E41"/>
                </a:solidFill>
                <a:latin typeface="+mj-lt"/>
                <a:ea typeface="+mj-ea"/>
                <a:cs typeface="+mj-cs"/>
              </a:defRPr>
            </a:lvl1pPr>
          </a:lstStyle>
          <a:p>
            <a:pPr algn="l"/>
            <a:endParaRPr lang="en-US" sz="5280" dirty="0">
              <a:solidFill>
                <a:schemeClr val="bg1">
                  <a:lumMod val="50000"/>
                </a:schemeClr>
              </a:solidFill>
            </a:endParaRPr>
          </a:p>
        </p:txBody>
      </p:sp>
      <p:sp>
        <p:nvSpPr>
          <p:cNvPr id="3" name="Rectangle 2">
            <a:extLst>
              <a:ext uri="{FF2B5EF4-FFF2-40B4-BE49-F238E27FC236}">
                <a16:creationId xmlns:a16="http://schemas.microsoft.com/office/drawing/2014/main" id="{FBEE82BB-CEAA-42A2-A4C1-B40CF06DDF71}"/>
              </a:ext>
            </a:extLst>
          </p:cNvPr>
          <p:cNvSpPr/>
          <p:nvPr/>
        </p:nvSpPr>
        <p:spPr>
          <a:xfrm>
            <a:off x="284482" y="721519"/>
            <a:ext cx="10078717" cy="2185214"/>
          </a:xfrm>
          <a:prstGeom prst="rect">
            <a:avLst/>
          </a:prstGeom>
        </p:spPr>
        <p:txBody>
          <a:bodyPr wrap="square">
            <a:spAutoFit/>
          </a:bodyPr>
          <a:lstStyle/>
          <a:p>
            <a:r>
              <a:rPr lang="en-US" sz="4000" b="1" dirty="0">
                <a:solidFill>
                  <a:srgbClr val="8D1B40"/>
                </a:solidFill>
                <a:latin typeface="Calibri Light" panose="020F0302020204030204"/>
                <a:ea typeface="+mj-ea"/>
                <a:cs typeface="Calibri Light" panose="020F0302020204030204" pitchFamily="34" charset="0"/>
              </a:rPr>
              <a:t>Webex, GRAMA, &amp; Document Management</a:t>
            </a:r>
            <a:br>
              <a:rPr lang="en-US" sz="2400" b="1" dirty="0">
                <a:solidFill>
                  <a:srgbClr val="8D1B40"/>
                </a:solidFill>
                <a:latin typeface="Calibri Light" panose="020F0302020204030204"/>
                <a:ea typeface="+mj-ea"/>
                <a:cs typeface="Calibri Light" panose="020F0302020204030204" pitchFamily="34" charset="0"/>
              </a:rPr>
            </a:br>
            <a:r>
              <a:rPr lang="en-US" sz="3200" b="1" dirty="0">
                <a:solidFill>
                  <a:srgbClr val="8D1B40"/>
                </a:solidFill>
                <a:latin typeface="Calibri Light" panose="020F0302020204030204"/>
                <a:ea typeface="+mj-ea"/>
                <a:cs typeface="Calibri Light" panose="020F0302020204030204" pitchFamily="34" charset="0"/>
              </a:rPr>
              <a:t>Maren Slaugh &amp; Sam Sedivec</a:t>
            </a:r>
            <a:br>
              <a:rPr lang="en-US" sz="3200" b="1" dirty="0">
                <a:solidFill>
                  <a:srgbClr val="8D1B40"/>
                </a:solidFill>
                <a:latin typeface="Calibri Light" panose="020F0302020204030204"/>
                <a:ea typeface="+mj-ea"/>
                <a:cs typeface="Calibri Light" panose="020F0302020204030204" pitchFamily="34" charset="0"/>
              </a:rPr>
            </a:br>
            <a:br>
              <a:rPr lang="en-US" sz="3200" b="1" dirty="0">
                <a:solidFill>
                  <a:srgbClr val="8D1B40"/>
                </a:solidFill>
                <a:latin typeface="Calibri Light" panose="020F0302020204030204"/>
                <a:ea typeface="+mj-ea"/>
                <a:cs typeface="Calibri Light" panose="020F0302020204030204" pitchFamily="34" charset="0"/>
              </a:rPr>
            </a:br>
            <a:endParaRPr lang="en-US" sz="3200" b="1" dirty="0">
              <a:solidFill>
                <a:srgbClr val="8D1B40"/>
              </a:solidFill>
              <a:latin typeface="Calibri Light" panose="020F0302020204030204"/>
              <a:ea typeface="+mj-ea"/>
              <a:cs typeface="Calibri Light" panose="020F0302020204030204" pitchFamily="34" charset="0"/>
            </a:endParaRPr>
          </a:p>
        </p:txBody>
      </p:sp>
    </p:spTree>
    <p:extLst>
      <p:ext uri="{BB962C8B-B14F-4D97-AF65-F5344CB8AC3E}">
        <p14:creationId xmlns:p14="http://schemas.microsoft.com/office/powerpoint/2010/main" val="3949340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3C5A973-744A-44F1-A378-2952855A47B6}"/>
              </a:ext>
            </a:extLst>
          </p:cNvPr>
          <p:cNvSpPr txBox="1">
            <a:spLocks/>
          </p:cNvSpPr>
          <p:nvPr/>
        </p:nvSpPr>
        <p:spPr>
          <a:xfrm>
            <a:off x="1158240" y="2568866"/>
            <a:ext cx="9875520" cy="1039091"/>
          </a:xfrm>
          <a:prstGeom prst="rect">
            <a:avLst/>
          </a:prstGeom>
        </p:spPr>
        <p:txBody>
          <a:bodyPr vert="horz" lIns="109728" tIns="54864" rIns="109728" bIns="54864" rtlCol="0" anchor="ctr">
            <a:noAutofit/>
          </a:bodyPr>
          <a:lstStyle>
            <a:lvl1pPr algn="ctr" defTabSz="457200" rtl="0" eaLnBrk="1" latinLnBrk="0" hangingPunct="1">
              <a:spcBef>
                <a:spcPct val="0"/>
              </a:spcBef>
              <a:buNone/>
              <a:defRPr sz="4400" kern="1200">
                <a:solidFill>
                  <a:srgbClr val="8B1E41"/>
                </a:solidFill>
                <a:latin typeface="+mj-lt"/>
                <a:ea typeface="+mj-ea"/>
                <a:cs typeface="+mj-cs"/>
              </a:defRPr>
            </a:lvl1pPr>
          </a:lstStyle>
          <a:p>
            <a:endParaRPr lang="en-US" sz="4800" dirty="0"/>
          </a:p>
        </p:txBody>
      </p:sp>
      <p:sp>
        <p:nvSpPr>
          <p:cNvPr id="3" name="Subtitle 2">
            <a:extLst>
              <a:ext uri="{FF2B5EF4-FFF2-40B4-BE49-F238E27FC236}">
                <a16:creationId xmlns:a16="http://schemas.microsoft.com/office/drawing/2014/main" id="{115AA580-6E05-496B-BFBA-26E8925FB8AA}"/>
              </a:ext>
            </a:extLst>
          </p:cNvPr>
          <p:cNvSpPr>
            <a:spLocks noGrp="1"/>
          </p:cNvSpPr>
          <p:nvPr>
            <p:ph type="subTitle" idx="1"/>
          </p:nvPr>
        </p:nvSpPr>
        <p:spPr>
          <a:xfrm>
            <a:off x="1158240" y="1503677"/>
            <a:ext cx="9956800" cy="5019047"/>
          </a:xfrm>
        </p:spPr>
        <p:txBody>
          <a:bodyPr>
            <a:normAutofit/>
          </a:bodyPr>
          <a:lstStyle/>
          <a:p>
            <a:pPr marL="411480" indent="-411480" algn="l">
              <a:buFont typeface="Wingdings" panose="05000000000000000000" pitchFamily="2" charset="2"/>
              <a:buChar char="ü"/>
            </a:pPr>
            <a:r>
              <a:rPr lang="en-US" sz="3360" dirty="0"/>
              <a:t>All content recorded through </a:t>
            </a:r>
            <a:r>
              <a:rPr lang="en-US" sz="3360" dirty="0" err="1"/>
              <a:t>Webex</a:t>
            </a:r>
            <a:r>
              <a:rPr lang="en-US" sz="3360" dirty="0"/>
              <a:t> tools may be considered a public record and are subject to </a:t>
            </a:r>
            <a:r>
              <a:rPr lang="en-US" sz="3360" dirty="0">
                <a:hlinkClick r:id="rId3"/>
              </a:rPr>
              <a:t>GRAMA</a:t>
            </a:r>
            <a:r>
              <a:rPr lang="en-US" sz="3360" dirty="0"/>
              <a:t>. </a:t>
            </a:r>
          </a:p>
          <a:p>
            <a:pPr marL="411480" indent="-411480" algn="l">
              <a:buFont typeface="Wingdings" panose="05000000000000000000" pitchFamily="2" charset="2"/>
              <a:buChar char="ü"/>
            </a:pPr>
            <a:endParaRPr lang="en-US" sz="3360" i="1" dirty="0"/>
          </a:p>
          <a:p>
            <a:pPr marL="411480" indent="-411480" algn="l">
              <a:buFont typeface="Wingdings" panose="05000000000000000000" pitchFamily="2" charset="2"/>
              <a:buChar char="ü"/>
            </a:pPr>
            <a:r>
              <a:rPr lang="en-US" sz="3360" dirty="0"/>
              <a:t>If you record a meeting save the recording for the duration outlined in your agency's retention schedule and notify participants the session is being recorded.</a:t>
            </a:r>
            <a:endParaRPr lang="en-US" sz="3360" i="1" dirty="0"/>
          </a:p>
        </p:txBody>
      </p:sp>
      <p:sp>
        <p:nvSpPr>
          <p:cNvPr id="4" name="Title 1">
            <a:extLst>
              <a:ext uri="{FF2B5EF4-FFF2-40B4-BE49-F238E27FC236}">
                <a16:creationId xmlns:a16="http://schemas.microsoft.com/office/drawing/2014/main" id="{ED33D4FB-48F2-430C-A9AE-22BF273F8242}"/>
              </a:ext>
            </a:extLst>
          </p:cNvPr>
          <p:cNvSpPr txBox="1">
            <a:spLocks/>
          </p:cNvSpPr>
          <p:nvPr/>
        </p:nvSpPr>
        <p:spPr>
          <a:xfrm>
            <a:off x="497202" y="812967"/>
            <a:ext cx="2631443" cy="487681"/>
          </a:xfrm>
          <a:prstGeom prst="rect">
            <a:avLst/>
          </a:prstGeom>
        </p:spPr>
        <p:txBody>
          <a:bodyPr vert="horz" lIns="109728" tIns="54864" rIns="109728" bIns="54864" rtlCol="0" anchor="ctr">
            <a:normAutofit fontScale="55000" lnSpcReduction="20000"/>
          </a:bodyPr>
          <a:lstStyle>
            <a:lvl1pPr algn="ctr" defTabSz="457200" rtl="0" eaLnBrk="1" latinLnBrk="0" hangingPunct="1">
              <a:spcBef>
                <a:spcPct val="0"/>
              </a:spcBef>
              <a:buNone/>
              <a:defRPr sz="4400" kern="1200">
                <a:solidFill>
                  <a:srgbClr val="8B1E41"/>
                </a:solidFill>
                <a:latin typeface="+mj-lt"/>
                <a:ea typeface="+mj-ea"/>
                <a:cs typeface="+mj-cs"/>
              </a:defRPr>
            </a:lvl1pPr>
          </a:lstStyle>
          <a:p>
            <a:pPr algn="l"/>
            <a:r>
              <a:rPr lang="en-US" sz="5280" dirty="0"/>
              <a:t>GRAMA</a:t>
            </a:r>
          </a:p>
        </p:txBody>
      </p:sp>
    </p:spTree>
    <p:extLst>
      <p:ext uri="{BB962C8B-B14F-4D97-AF65-F5344CB8AC3E}">
        <p14:creationId xmlns:p14="http://schemas.microsoft.com/office/powerpoint/2010/main" val="1239334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3C5A973-744A-44F1-A378-2952855A47B6}"/>
              </a:ext>
            </a:extLst>
          </p:cNvPr>
          <p:cNvSpPr txBox="1">
            <a:spLocks/>
          </p:cNvSpPr>
          <p:nvPr/>
        </p:nvSpPr>
        <p:spPr>
          <a:xfrm>
            <a:off x="1158240" y="2568866"/>
            <a:ext cx="9875520" cy="1039091"/>
          </a:xfrm>
          <a:prstGeom prst="rect">
            <a:avLst/>
          </a:prstGeom>
        </p:spPr>
        <p:txBody>
          <a:bodyPr vert="horz" lIns="109728" tIns="54864" rIns="109728" bIns="54864" rtlCol="0" anchor="ctr">
            <a:noAutofit/>
          </a:bodyPr>
          <a:lstStyle>
            <a:lvl1pPr algn="ctr" defTabSz="457200" rtl="0" eaLnBrk="1" latinLnBrk="0" hangingPunct="1">
              <a:spcBef>
                <a:spcPct val="0"/>
              </a:spcBef>
              <a:buNone/>
              <a:defRPr sz="4400" kern="1200">
                <a:solidFill>
                  <a:srgbClr val="8B1E41"/>
                </a:solidFill>
                <a:latin typeface="+mj-lt"/>
                <a:ea typeface="+mj-ea"/>
                <a:cs typeface="+mj-cs"/>
              </a:defRPr>
            </a:lvl1pPr>
          </a:lstStyle>
          <a:p>
            <a:endParaRPr lang="en-US" sz="4800" dirty="0"/>
          </a:p>
        </p:txBody>
      </p:sp>
      <p:sp>
        <p:nvSpPr>
          <p:cNvPr id="3" name="Subtitle 2">
            <a:extLst>
              <a:ext uri="{FF2B5EF4-FFF2-40B4-BE49-F238E27FC236}">
                <a16:creationId xmlns:a16="http://schemas.microsoft.com/office/drawing/2014/main" id="{115AA580-6E05-496B-BFBA-26E8925FB8AA}"/>
              </a:ext>
            </a:extLst>
          </p:cNvPr>
          <p:cNvSpPr>
            <a:spLocks noGrp="1"/>
          </p:cNvSpPr>
          <p:nvPr>
            <p:ph type="subTitle" idx="1"/>
          </p:nvPr>
        </p:nvSpPr>
        <p:spPr>
          <a:xfrm>
            <a:off x="1158240" y="1899910"/>
            <a:ext cx="9956800" cy="5019047"/>
          </a:xfrm>
        </p:spPr>
        <p:txBody>
          <a:bodyPr>
            <a:normAutofit/>
          </a:bodyPr>
          <a:lstStyle/>
          <a:p>
            <a:pPr marL="411480" indent="-411480" algn="l">
              <a:buFont typeface="Wingdings" panose="05000000000000000000" pitchFamily="2" charset="2"/>
              <a:buChar char="ü"/>
            </a:pPr>
            <a:r>
              <a:rPr lang="en-US" sz="3360" dirty="0"/>
              <a:t>Follow your </a:t>
            </a:r>
            <a:r>
              <a:rPr lang="en-US" sz="3360" dirty="0">
                <a:hlinkClick r:id="rId2"/>
              </a:rPr>
              <a:t>agency's retention schedule</a:t>
            </a:r>
            <a:r>
              <a:rPr lang="en-US" sz="3360" dirty="0"/>
              <a:t> as you would for any other form of communication. </a:t>
            </a:r>
          </a:p>
          <a:p>
            <a:pPr marL="411480" indent="-411480" algn="l">
              <a:buFont typeface="Wingdings" panose="05000000000000000000" pitchFamily="2" charset="2"/>
              <a:buChar char="ü"/>
            </a:pPr>
            <a:endParaRPr lang="en-US" sz="3360" dirty="0"/>
          </a:p>
          <a:p>
            <a:pPr marL="411480" indent="-411480" algn="l">
              <a:buFont typeface="Wingdings" panose="05000000000000000000" pitchFamily="2" charset="2"/>
              <a:buChar char="ü"/>
            </a:pPr>
            <a:r>
              <a:rPr lang="en-US" sz="3360" dirty="0"/>
              <a:t>Be sure you are familiar with </a:t>
            </a:r>
            <a:r>
              <a:rPr lang="en-US" sz="3360" dirty="0">
                <a:hlinkClick r:id="rId3"/>
              </a:rPr>
              <a:t>County Records Policy</a:t>
            </a:r>
            <a:r>
              <a:rPr lang="en-US" sz="3360" dirty="0"/>
              <a:t>.</a:t>
            </a:r>
          </a:p>
          <a:p>
            <a:pPr marL="411480" indent="-411480" algn="l">
              <a:buFont typeface="Wingdings" panose="05000000000000000000" pitchFamily="2" charset="2"/>
              <a:buChar char="ü"/>
            </a:pPr>
            <a:endParaRPr lang="en-US" i="1" dirty="0"/>
          </a:p>
        </p:txBody>
      </p:sp>
      <p:sp>
        <p:nvSpPr>
          <p:cNvPr id="4" name="Title 1">
            <a:extLst>
              <a:ext uri="{FF2B5EF4-FFF2-40B4-BE49-F238E27FC236}">
                <a16:creationId xmlns:a16="http://schemas.microsoft.com/office/drawing/2014/main" id="{ED33D4FB-48F2-430C-A9AE-22BF273F8242}"/>
              </a:ext>
            </a:extLst>
          </p:cNvPr>
          <p:cNvSpPr txBox="1">
            <a:spLocks/>
          </p:cNvSpPr>
          <p:nvPr/>
        </p:nvSpPr>
        <p:spPr>
          <a:xfrm>
            <a:off x="802002" y="954401"/>
            <a:ext cx="2631443" cy="487681"/>
          </a:xfrm>
          <a:prstGeom prst="rect">
            <a:avLst/>
          </a:prstGeom>
        </p:spPr>
        <p:txBody>
          <a:bodyPr vert="horz" lIns="109728" tIns="54864" rIns="109728" bIns="54864" rtlCol="0" anchor="ctr">
            <a:normAutofit fontScale="55000" lnSpcReduction="20000"/>
          </a:bodyPr>
          <a:lstStyle>
            <a:lvl1pPr algn="ctr" defTabSz="457200" rtl="0" eaLnBrk="1" latinLnBrk="0" hangingPunct="1">
              <a:spcBef>
                <a:spcPct val="0"/>
              </a:spcBef>
              <a:buNone/>
              <a:defRPr sz="4400" kern="1200">
                <a:solidFill>
                  <a:srgbClr val="8B1E41"/>
                </a:solidFill>
                <a:latin typeface="+mj-lt"/>
                <a:ea typeface="+mj-ea"/>
                <a:cs typeface="+mj-cs"/>
              </a:defRPr>
            </a:lvl1pPr>
          </a:lstStyle>
          <a:p>
            <a:pPr algn="l"/>
            <a:r>
              <a:rPr lang="en-US" sz="5280" dirty="0"/>
              <a:t>GRAMA</a:t>
            </a:r>
          </a:p>
        </p:txBody>
      </p:sp>
    </p:spTree>
    <p:extLst>
      <p:ext uri="{BB962C8B-B14F-4D97-AF65-F5344CB8AC3E}">
        <p14:creationId xmlns:p14="http://schemas.microsoft.com/office/powerpoint/2010/main" val="1836391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3C5A973-744A-44F1-A378-2952855A47B6}"/>
              </a:ext>
            </a:extLst>
          </p:cNvPr>
          <p:cNvSpPr txBox="1">
            <a:spLocks/>
          </p:cNvSpPr>
          <p:nvPr/>
        </p:nvSpPr>
        <p:spPr>
          <a:xfrm>
            <a:off x="1158240" y="2568866"/>
            <a:ext cx="9875520" cy="1039091"/>
          </a:xfrm>
          <a:prstGeom prst="rect">
            <a:avLst/>
          </a:prstGeom>
        </p:spPr>
        <p:txBody>
          <a:bodyPr vert="horz" lIns="109728" tIns="54864" rIns="109728" bIns="54864" rtlCol="0" anchor="ctr">
            <a:noAutofit/>
          </a:bodyPr>
          <a:lstStyle>
            <a:lvl1pPr algn="ctr" defTabSz="457200" rtl="0" eaLnBrk="1" latinLnBrk="0" hangingPunct="1">
              <a:spcBef>
                <a:spcPct val="0"/>
              </a:spcBef>
              <a:buNone/>
              <a:defRPr sz="4400" kern="1200">
                <a:solidFill>
                  <a:srgbClr val="8B1E41"/>
                </a:solidFill>
                <a:latin typeface="+mj-lt"/>
                <a:ea typeface="+mj-ea"/>
                <a:cs typeface="+mj-cs"/>
              </a:defRPr>
            </a:lvl1pPr>
          </a:lstStyle>
          <a:p>
            <a:endParaRPr lang="en-US" sz="4800" dirty="0"/>
          </a:p>
        </p:txBody>
      </p:sp>
      <p:sp>
        <p:nvSpPr>
          <p:cNvPr id="3" name="Subtitle 2">
            <a:extLst>
              <a:ext uri="{FF2B5EF4-FFF2-40B4-BE49-F238E27FC236}">
                <a16:creationId xmlns:a16="http://schemas.microsoft.com/office/drawing/2014/main" id="{115AA580-6E05-496B-BFBA-26E8925FB8AA}"/>
              </a:ext>
            </a:extLst>
          </p:cNvPr>
          <p:cNvSpPr>
            <a:spLocks noGrp="1"/>
          </p:cNvSpPr>
          <p:nvPr>
            <p:ph type="subTitle" idx="1"/>
          </p:nvPr>
        </p:nvSpPr>
        <p:spPr>
          <a:xfrm>
            <a:off x="1178560" y="1867825"/>
            <a:ext cx="9530080" cy="3903055"/>
          </a:xfrm>
        </p:spPr>
        <p:txBody>
          <a:bodyPr>
            <a:normAutofit/>
          </a:bodyPr>
          <a:lstStyle/>
          <a:p>
            <a:pPr marL="411480" indent="-411480" algn="l">
              <a:buFont typeface="Wingdings" panose="05000000000000000000" pitchFamily="2" charset="2"/>
              <a:buChar char="ü"/>
            </a:pPr>
            <a:r>
              <a:rPr lang="en-US" sz="3360" dirty="0" err="1"/>
              <a:t>Webex</a:t>
            </a:r>
            <a:r>
              <a:rPr lang="en-US" sz="3360" dirty="0"/>
              <a:t> should NOT serve as your long-term document management repository.</a:t>
            </a:r>
            <a:br>
              <a:rPr lang="en-US" dirty="0"/>
            </a:br>
            <a:r>
              <a:rPr lang="en-US" sz="2160" dirty="0"/>
              <a:t> </a:t>
            </a:r>
            <a:endParaRPr lang="en-US" sz="2160" i="1" dirty="0"/>
          </a:p>
          <a:p>
            <a:pPr marL="891540" lvl="1" indent="-342900" algn="l">
              <a:buFont typeface="Arial" panose="020B0604020202020204" pitchFamily="34" charset="0"/>
              <a:buChar char="•"/>
            </a:pPr>
            <a:r>
              <a:rPr lang="en-US" sz="2160" i="1" dirty="0"/>
              <a:t>Examples of appropriate document management solutions are:</a:t>
            </a:r>
          </a:p>
          <a:p>
            <a:pPr marL="1440180" lvl="2" indent="-342900" algn="l">
              <a:buFont typeface="Arial" panose="020B0604020202020204" pitchFamily="34" charset="0"/>
              <a:buChar char="•"/>
            </a:pPr>
            <a:r>
              <a:rPr lang="en-US" sz="1920" i="1" dirty="0"/>
              <a:t>SharePoint</a:t>
            </a:r>
          </a:p>
          <a:p>
            <a:pPr marL="1440180" lvl="2" indent="-342900" algn="l">
              <a:buFont typeface="Arial" panose="020B0604020202020204" pitchFamily="34" charset="0"/>
              <a:buChar char="•"/>
            </a:pPr>
            <a:r>
              <a:rPr lang="en-US" sz="1920" i="1" dirty="0"/>
              <a:t>OneDrive</a:t>
            </a:r>
          </a:p>
          <a:p>
            <a:pPr marL="1440180" lvl="2" indent="-342900" algn="l">
              <a:buFont typeface="Arial" panose="020B0604020202020204" pitchFamily="34" charset="0"/>
              <a:buChar char="•"/>
            </a:pPr>
            <a:r>
              <a:rPr lang="en-US" sz="1920" i="1" dirty="0"/>
              <a:t>network storage</a:t>
            </a:r>
          </a:p>
        </p:txBody>
      </p:sp>
      <p:sp>
        <p:nvSpPr>
          <p:cNvPr id="4" name="Title 1">
            <a:extLst>
              <a:ext uri="{FF2B5EF4-FFF2-40B4-BE49-F238E27FC236}">
                <a16:creationId xmlns:a16="http://schemas.microsoft.com/office/drawing/2014/main" id="{D952DE6A-E379-4B20-9A9D-27A0A7E3259A}"/>
              </a:ext>
            </a:extLst>
          </p:cNvPr>
          <p:cNvSpPr txBox="1">
            <a:spLocks/>
          </p:cNvSpPr>
          <p:nvPr/>
        </p:nvSpPr>
        <p:spPr>
          <a:xfrm>
            <a:off x="488315" y="775621"/>
            <a:ext cx="4358639" cy="741683"/>
          </a:xfrm>
          <a:prstGeom prst="rect">
            <a:avLst/>
          </a:prstGeom>
        </p:spPr>
        <p:txBody>
          <a:bodyPr vert="horz" lIns="109728" tIns="54864" rIns="109728" bIns="54864" rtlCol="0" anchor="ctr">
            <a:normAutofit fontScale="62500" lnSpcReduction="20000"/>
          </a:bodyPr>
          <a:lstStyle>
            <a:lvl1pPr algn="ctr" defTabSz="457200" rtl="0" eaLnBrk="1" latinLnBrk="0" hangingPunct="1">
              <a:spcBef>
                <a:spcPct val="0"/>
              </a:spcBef>
              <a:buNone/>
              <a:defRPr sz="4400" kern="1200">
                <a:solidFill>
                  <a:srgbClr val="8B1E41"/>
                </a:solidFill>
                <a:latin typeface="+mj-lt"/>
                <a:ea typeface="+mj-ea"/>
                <a:cs typeface="+mj-cs"/>
              </a:defRPr>
            </a:lvl1pPr>
          </a:lstStyle>
          <a:p>
            <a:pPr algn="l"/>
            <a:r>
              <a:rPr lang="en-US" sz="5280" dirty="0"/>
              <a:t>Document Management</a:t>
            </a:r>
          </a:p>
        </p:txBody>
      </p:sp>
    </p:spTree>
    <p:extLst>
      <p:ext uri="{BB962C8B-B14F-4D97-AF65-F5344CB8AC3E}">
        <p14:creationId xmlns:p14="http://schemas.microsoft.com/office/powerpoint/2010/main" val="3389990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3C5A973-744A-44F1-A378-2952855A47B6}"/>
              </a:ext>
            </a:extLst>
          </p:cNvPr>
          <p:cNvSpPr txBox="1">
            <a:spLocks/>
          </p:cNvSpPr>
          <p:nvPr/>
        </p:nvSpPr>
        <p:spPr>
          <a:xfrm>
            <a:off x="1158240" y="2568866"/>
            <a:ext cx="9875520" cy="1039091"/>
          </a:xfrm>
          <a:prstGeom prst="rect">
            <a:avLst/>
          </a:prstGeom>
        </p:spPr>
        <p:txBody>
          <a:bodyPr vert="horz" lIns="109728" tIns="54864" rIns="109728" bIns="54864" rtlCol="0" anchor="ctr">
            <a:noAutofit/>
          </a:bodyPr>
          <a:lstStyle>
            <a:lvl1pPr algn="ctr" defTabSz="457200" rtl="0" eaLnBrk="1" latinLnBrk="0" hangingPunct="1">
              <a:spcBef>
                <a:spcPct val="0"/>
              </a:spcBef>
              <a:buNone/>
              <a:defRPr sz="4400" kern="1200">
                <a:solidFill>
                  <a:srgbClr val="8B1E41"/>
                </a:solidFill>
                <a:latin typeface="+mj-lt"/>
                <a:ea typeface="+mj-ea"/>
                <a:cs typeface="+mj-cs"/>
              </a:defRPr>
            </a:lvl1pPr>
          </a:lstStyle>
          <a:p>
            <a:endParaRPr lang="en-US" sz="4800" dirty="0"/>
          </a:p>
        </p:txBody>
      </p:sp>
      <p:sp>
        <p:nvSpPr>
          <p:cNvPr id="3" name="Subtitle 2">
            <a:extLst>
              <a:ext uri="{FF2B5EF4-FFF2-40B4-BE49-F238E27FC236}">
                <a16:creationId xmlns:a16="http://schemas.microsoft.com/office/drawing/2014/main" id="{115AA580-6E05-496B-BFBA-26E8925FB8AA}"/>
              </a:ext>
            </a:extLst>
          </p:cNvPr>
          <p:cNvSpPr>
            <a:spLocks noGrp="1"/>
          </p:cNvSpPr>
          <p:nvPr>
            <p:ph type="subTitle" idx="1"/>
          </p:nvPr>
        </p:nvSpPr>
        <p:spPr>
          <a:xfrm>
            <a:off x="980440" y="2006138"/>
            <a:ext cx="10231121" cy="4656401"/>
          </a:xfrm>
        </p:spPr>
        <p:txBody>
          <a:bodyPr>
            <a:normAutofit/>
          </a:bodyPr>
          <a:lstStyle/>
          <a:p>
            <a:pPr marL="411480" indent="-411480" algn="l">
              <a:buFont typeface="Wingdings" panose="05000000000000000000" pitchFamily="2" charset="2"/>
              <a:buChar char="ü"/>
            </a:pPr>
            <a:r>
              <a:rPr lang="en-US" sz="3360" dirty="0" err="1"/>
              <a:t>SLCo’s</a:t>
            </a:r>
            <a:r>
              <a:rPr lang="en-US" sz="3360" dirty="0"/>
              <a:t> </a:t>
            </a:r>
            <a:r>
              <a:rPr lang="en-US" sz="3360" dirty="0" err="1"/>
              <a:t>Webex</a:t>
            </a:r>
            <a:r>
              <a:rPr lang="en-US" sz="3360" dirty="0"/>
              <a:t> platform temporarily stores recordings saved to the cloud and Team chat, files, &amp; links for </a:t>
            </a:r>
            <a:r>
              <a:rPr lang="en-US" sz="3360" b="1" dirty="0"/>
              <a:t>two years </a:t>
            </a:r>
            <a:r>
              <a:rPr lang="en-US" sz="3360" dirty="0"/>
              <a:t>from their creation date.</a:t>
            </a:r>
            <a:br>
              <a:rPr lang="en-US" sz="2160" dirty="0"/>
            </a:br>
            <a:endParaRPr lang="en-US" sz="2160" dirty="0"/>
          </a:p>
          <a:p>
            <a:pPr marL="960120" lvl="1" indent="-411480" algn="l">
              <a:buFont typeface="Wingdings" panose="05000000000000000000" pitchFamily="2" charset="2"/>
              <a:buChar char="ü"/>
            </a:pPr>
            <a:r>
              <a:rPr lang="en-US" sz="2280" dirty="0"/>
              <a:t>Note: you can individually delete material earlier as well, if necessary, to ensure you are following your agency's retention schedule. </a:t>
            </a:r>
            <a:endParaRPr lang="en-US" sz="2280" i="1" dirty="0"/>
          </a:p>
          <a:p>
            <a:pPr lvl="1" algn="l"/>
            <a:endParaRPr lang="en-US" sz="2160" dirty="0"/>
          </a:p>
          <a:p>
            <a:pPr marL="891540" lvl="1" indent="-342900" algn="l">
              <a:buFont typeface="Wingdings" panose="05000000000000000000" pitchFamily="2" charset="2"/>
              <a:buChar char="ü"/>
            </a:pPr>
            <a:r>
              <a:rPr lang="en-US" sz="2160" dirty="0"/>
              <a:t>Remember to download &amp; save communications appropriately, if necessary. </a:t>
            </a:r>
          </a:p>
        </p:txBody>
      </p:sp>
      <p:sp>
        <p:nvSpPr>
          <p:cNvPr id="4" name="Title 1">
            <a:extLst>
              <a:ext uri="{FF2B5EF4-FFF2-40B4-BE49-F238E27FC236}">
                <a16:creationId xmlns:a16="http://schemas.microsoft.com/office/drawing/2014/main" id="{D952DE6A-E379-4B20-9A9D-27A0A7E3259A}"/>
              </a:ext>
            </a:extLst>
          </p:cNvPr>
          <p:cNvSpPr txBox="1">
            <a:spLocks/>
          </p:cNvSpPr>
          <p:nvPr/>
        </p:nvSpPr>
        <p:spPr>
          <a:xfrm>
            <a:off x="443867" y="754550"/>
            <a:ext cx="5059678" cy="741683"/>
          </a:xfrm>
          <a:prstGeom prst="rect">
            <a:avLst/>
          </a:prstGeom>
        </p:spPr>
        <p:txBody>
          <a:bodyPr vert="horz" lIns="109728" tIns="54864" rIns="109728" bIns="54864" rtlCol="0" anchor="ctr">
            <a:normAutofit fontScale="47500" lnSpcReduction="20000"/>
          </a:bodyPr>
          <a:lstStyle>
            <a:lvl1pPr algn="ctr" defTabSz="457200" rtl="0" eaLnBrk="1" latinLnBrk="0" hangingPunct="1">
              <a:spcBef>
                <a:spcPct val="0"/>
              </a:spcBef>
              <a:buNone/>
              <a:defRPr sz="4400" kern="1200">
                <a:solidFill>
                  <a:srgbClr val="8B1E41"/>
                </a:solidFill>
                <a:latin typeface="+mj-lt"/>
                <a:ea typeface="+mj-ea"/>
                <a:cs typeface="+mj-cs"/>
              </a:defRPr>
            </a:lvl1pPr>
          </a:lstStyle>
          <a:p>
            <a:pPr algn="l"/>
            <a:r>
              <a:rPr lang="en-US" sz="5280" dirty="0"/>
              <a:t>Webex: 2-year temporary storage</a:t>
            </a:r>
          </a:p>
        </p:txBody>
      </p:sp>
    </p:spTree>
    <p:extLst>
      <p:ext uri="{BB962C8B-B14F-4D97-AF65-F5344CB8AC3E}">
        <p14:creationId xmlns:p14="http://schemas.microsoft.com/office/powerpoint/2010/main" val="1333382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8620E-0CC0-4794-8B88-37F4027AC6F5}"/>
              </a:ext>
            </a:extLst>
          </p:cNvPr>
          <p:cNvSpPr>
            <a:spLocks noGrp="1"/>
          </p:cNvSpPr>
          <p:nvPr>
            <p:ph type="ctrTitle"/>
          </p:nvPr>
        </p:nvSpPr>
        <p:spPr>
          <a:xfrm>
            <a:off x="214696" y="490680"/>
            <a:ext cx="10972800" cy="685800"/>
          </a:xfrm>
        </p:spPr>
        <p:txBody>
          <a:bodyPr>
            <a:normAutofit fontScale="90000"/>
          </a:bodyPr>
          <a:lstStyle/>
          <a:p>
            <a:pPr fontAlgn="auto">
              <a:spcAft>
                <a:spcPts val="0"/>
              </a:spcAft>
              <a:defRPr/>
            </a:pPr>
            <a:r>
              <a:rPr lang="en-US" sz="4400" cap="none" dirty="0">
                <a:solidFill>
                  <a:srgbClr val="8D1B40"/>
                </a:solidFill>
                <a:cs typeface="Calibri Light" panose="020F0302020204030204" pitchFamily="34" charset="0"/>
              </a:rPr>
              <a:t>Remote Meeting Instructions</a:t>
            </a:r>
            <a:br>
              <a:rPr lang="en-US" sz="3700" cap="none" dirty="0">
                <a:solidFill>
                  <a:srgbClr val="8D1B40"/>
                </a:solidFill>
                <a:cs typeface="Calibri Light" panose="020F0302020204030204" pitchFamily="34" charset="0"/>
              </a:rPr>
            </a:br>
            <a:r>
              <a:rPr lang="en-US" sz="3600" cap="none" dirty="0">
                <a:solidFill>
                  <a:srgbClr val="8D1B40"/>
                </a:solidFill>
                <a:cs typeface="Calibri Light" panose="020F0302020204030204" pitchFamily="34" charset="0"/>
              </a:rPr>
              <a:t>Trevor Hebditch</a:t>
            </a:r>
            <a:br>
              <a:rPr lang="en-US" cap="none" dirty="0">
                <a:cs typeface="Calibri Light" panose="020F0302020204030204" pitchFamily="34" charset="0"/>
              </a:rPr>
            </a:br>
            <a:endParaRPr lang="en-US" sz="4000" cap="none" dirty="0">
              <a:cs typeface="Calibri Light" panose="020F0302020204030204" pitchFamily="34" charset="0"/>
            </a:endParaRPr>
          </a:p>
        </p:txBody>
      </p:sp>
      <p:sp>
        <p:nvSpPr>
          <p:cNvPr id="4" name="Content Placeholder 3">
            <a:extLst>
              <a:ext uri="{FF2B5EF4-FFF2-40B4-BE49-F238E27FC236}">
                <a16:creationId xmlns:a16="http://schemas.microsoft.com/office/drawing/2014/main" id="{E1AD2158-2CC1-4E5D-8D50-B1F2A4D8939F}"/>
              </a:ext>
            </a:extLst>
          </p:cNvPr>
          <p:cNvSpPr txBox="1">
            <a:spLocks noGrp="1"/>
          </p:cNvSpPr>
          <p:nvPr>
            <p:ph idx="1"/>
          </p:nvPr>
        </p:nvSpPr>
        <p:spPr>
          <a:xfrm>
            <a:off x="2092325" y="642938"/>
            <a:ext cx="8051800" cy="1160462"/>
          </a:xfrm>
          <a:prstGeom prst="rect">
            <a:avLst/>
          </a:prstGeom>
        </p:spPr>
        <p:txBody>
          <a:bodyPr wrap="square" rtlCol="0">
            <a:spAutoFit/>
          </a:bodyPr>
          <a:lstStyle/>
          <a:p>
            <a:pPr fontAlgn="auto">
              <a:spcAft>
                <a:spcPts val="0"/>
              </a:spcAft>
              <a:buClr>
                <a:schemeClr val="accent1">
                  <a:lumMod val="75000"/>
                </a:schemeClr>
              </a:buClr>
              <a:defRPr/>
            </a:pPr>
            <a:endParaRPr lang="en-US" sz="3600" dirty="0">
              <a:latin typeface="Calibri Light" panose="020F0302020204030204" pitchFamily="34" charset="0"/>
              <a:cs typeface="Calibri Light" panose="020F0302020204030204" pitchFamily="34" charset="0"/>
            </a:endParaRPr>
          </a:p>
          <a:p>
            <a:pPr marL="342900" indent="-342900" fontAlgn="auto">
              <a:spcAft>
                <a:spcPts val="0"/>
              </a:spcAft>
              <a:buClr>
                <a:schemeClr val="accent1">
                  <a:lumMod val="75000"/>
                </a:schemeClr>
              </a:buClr>
              <a:buFont typeface="Arial" panose="020B0604020202020204" pitchFamily="34" charset="0"/>
              <a:buChar char="•"/>
              <a:defRPr/>
            </a:pPr>
            <a:endParaRPr lang="en-US" dirty="0"/>
          </a:p>
        </p:txBody>
      </p:sp>
      <p:sp>
        <p:nvSpPr>
          <p:cNvPr id="3" name="TextBox 2">
            <a:extLst>
              <a:ext uri="{FF2B5EF4-FFF2-40B4-BE49-F238E27FC236}">
                <a16:creationId xmlns:a16="http://schemas.microsoft.com/office/drawing/2014/main" id="{7F9A735B-8D3E-4561-B417-75467CDC810D}"/>
              </a:ext>
            </a:extLst>
          </p:cNvPr>
          <p:cNvSpPr txBox="1"/>
          <p:nvPr/>
        </p:nvSpPr>
        <p:spPr>
          <a:xfrm>
            <a:off x="1630363" y="2200275"/>
            <a:ext cx="8666162" cy="3046413"/>
          </a:xfrm>
          <a:prstGeom prst="rect">
            <a:avLst/>
          </a:prstGeom>
          <a:noFill/>
          <a:ln w="28575">
            <a:solidFill>
              <a:schemeClr val="accent6"/>
            </a:solidFill>
          </a:ln>
        </p:spPr>
        <p:txBody>
          <a:bodyPr>
            <a:spAutoFit/>
          </a:bodyPr>
          <a:lstStyle/>
          <a:p>
            <a:pPr marL="342900" indent="-342900" eaLnBrk="1" fontAlgn="auto" hangingPunct="1">
              <a:spcBef>
                <a:spcPts val="0"/>
              </a:spcBef>
              <a:spcAft>
                <a:spcPts val="0"/>
              </a:spcAft>
              <a:buFont typeface="+mj-lt"/>
              <a:buAutoNum type="arabicPeriod"/>
              <a:defRPr/>
            </a:pPr>
            <a:r>
              <a:rPr lang="en-US" sz="2400" dirty="0">
                <a:latin typeface="+mn-lt"/>
              </a:rPr>
              <a:t>This meeting is being recorded.</a:t>
            </a:r>
          </a:p>
          <a:p>
            <a:pPr marL="342900" indent="-342900" eaLnBrk="1" fontAlgn="auto" hangingPunct="1">
              <a:spcBef>
                <a:spcPts val="0"/>
              </a:spcBef>
              <a:spcAft>
                <a:spcPts val="0"/>
              </a:spcAft>
              <a:buFont typeface="+mj-lt"/>
              <a:buAutoNum type="arabicPeriod"/>
              <a:defRPr/>
            </a:pPr>
            <a:r>
              <a:rPr lang="en-US" sz="2400" dirty="0">
                <a:latin typeface="+mn-lt"/>
              </a:rPr>
              <a:t>If you want to make a comment, please raise your hand or put your comment in the chat.   </a:t>
            </a:r>
          </a:p>
          <a:p>
            <a:pPr marL="342900" indent="-342900" eaLnBrk="1" fontAlgn="auto" hangingPunct="1">
              <a:spcBef>
                <a:spcPts val="0"/>
              </a:spcBef>
              <a:spcAft>
                <a:spcPts val="0"/>
              </a:spcAft>
              <a:buFont typeface="+mj-lt"/>
              <a:buAutoNum type="arabicPeriod"/>
              <a:defRPr/>
            </a:pPr>
            <a:r>
              <a:rPr lang="en-US" sz="2400" dirty="0">
                <a:latin typeface="+mn-lt"/>
              </a:rPr>
              <a:t>Any comment in the chat will be addressed for the recording.</a:t>
            </a:r>
          </a:p>
          <a:p>
            <a:pPr marL="342900" indent="-342900" eaLnBrk="1" fontAlgn="auto" hangingPunct="1">
              <a:spcBef>
                <a:spcPts val="0"/>
              </a:spcBef>
              <a:spcAft>
                <a:spcPts val="0"/>
              </a:spcAft>
              <a:buFont typeface="+mj-lt"/>
              <a:buAutoNum type="arabicPeriod"/>
              <a:defRPr/>
            </a:pPr>
            <a:r>
              <a:rPr lang="en-US" sz="2400" dirty="0">
                <a:latin typeface="+mn-lt"/>
              </a:rPr>
              <a:t>If you are joining via phone, you will be muted initially.  During Public Comments, your phone will be un-muted and you will be able to make a comment if desired.   You may also need to press “*6” to unmute your line.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3C5A973-744A-44F1-A378-2952855A47B6}"/>
              </a:ext>
            </a:extLst>
          </p:cNvPr>
          <p:cNvSpPr txBox="1">
            <a:spLocks/>
          </p:cNvSpPr>
          <p:nvPr/>
        </p:nvSpPr>
        <p:spPr>
          <a:xfrm>
            <a:off x="1158240" y="2568866"/>
            <a:ext cx="9875520" cy="1039091"/>
          </a:xfrm>
          <a:prstGeom prst="rect">
            <a:avLst/>
          </a:prstGeom>
        </p:spPr>
        <p:txBody>
          <a:bodyPr vert="horz" lIns="109728" tIns="54864" rIns="109728" bIns="54864" rtlCol="0" anchor="ctr">
            <a:noAutofit/>
          </a:bodyPr>
          <a:lstStyle>
            <a:lvl1pPr algn="ctr" defTabSz="457200" rtl="0" eaLnBrk="1" latinLnBrk="0" hangingPunct="1">
              <a:spcBef>
                <a:spcPct val="0"/>
              </a:spcBef>
              <a:buNone/>
              <a:defRPr sz="4400" kern="1200">
                <a:solidFill>
                  <a:srgbClr val="8B1E41"/>
                </a:solidFill>
                <a:latin typeface="+mj-lt"/>
                <a:ea typeface="+mj-ea"/>
                <a:cs typeface="+mj-cs"/>
              </a:defRPr>
            </a:lvl1pPr>
          </a:lstStyle>
          <a:p>
            <a:endParaRPr lang="en-US" sz="4800" dirty="0"/>
          </a:p>
        </p:txBody>
      </p:sp>
      <p:sp>
        <p:nvSpPr>
          <p:cNvPr id="4" name="Title 1">
            <a:extLst>
              <a:ext uri="{FF2B5EF4-FFF2-40B4-BE49-F238E27FC236}">
                <a16:creationId xmlns:a16="http://schemas.microsoft.com/office/drawing/2014/main" id="{D952DE6A-E379-4B20-9A9D-27A0A7E3259A}"/>
              </a:ext>
            </a:extLst>
          </p:cNvPr>
          <p:cNvSpPr txBox="1">
            <a:spLocks/>
          </p:cNvSpPr>
          <p:nvPr/>
        </p:nvSpPr>
        <p:spPr>
          <a:xfrm>
            <a:off x="6187442" y="173525"/>
            <a:ext cx="5059678" cy="741683"/>
          </a:xfrm>
          <a:prstGeom prst="rect">
            <a:avLst/>
          </a:prstGeom>
        </p:spPr>
        <p:txBody>
          <a:bodyPr vert="horz" lIns="109728" tIns="54864" rIns="109728" bIns="54864" rtlCol="0" anchor="ctr">
            <a:normAutofit fontScale="92500" lnSpcReduction="20000"/>
          </a:bodyPr>
          <a:lstStyle>
            <a:lvl1pPr algn="ctr" defTabSz="457200" rtl="0" eaLnBrk="1" latinLnBrk="0" hangingPunct="1">
              <a:spcBef>
                <a:spcPct val="0"/>
              </a:spcBef>
              <a:buNone/>
              <a:defRPr sz="4400" kern="1200">
                <a:solidFill>
                  <a:srgbClr val="8B1E41"/>
                </a:solidFill>
                <a:latin typeface="+mj-lt"/>
                <a:ea typeface="+mj-ea"/>
                <a:cs typeface="+mj-cs"/>
              </a:defRPr>
            </a:lvl1pPr>
          </a:lstStyle>
          <a:p>
            <a:pPr algn="l"/>
            <a:endParaRPr lang="en-US" sz="5280" dirty="0"/>
          </a:p>
        </p:txBody>
      </p:sp>
      <p:graphicFrame>
        <p:nvGraphicFramePr>
          <p:cNvPr id="7" name="Object 6">
            <a:extLst>
              <a:ext uri="{FF2B5EF4-FFF2-40B4-BE49-F238E27FC236}">
                <a16:creationId xmlns:a16="http://schemas.microsoft.com/office/drawing/2014/main" id="{703F4288-3F51-47DD-AC7D-5B016B00AF5F}"/>
              </a:ext>
            </a:extLst>
          </p:cNvPr>
          <p:cNvGraphicFramePr>
            <a:graphicFrameLocks noChangeAspect="1"/>
          </p:cNvGraphicFramePr>
          <p:nvPr/>
        </p:nvGraphicFramePr>
        <p:xfrm>
          <a:off x="1158241" y="915207"/>
          <a:ext cx="4258424" cy="5510902"/>
        </p:xfrm>
        <a:graphic>
          <a:graphicData uri="http://schemas.openxmlformats.org/presentationml/2006/ole">
            <mc:AlternateContent xmlns:mc="http://schemas.openxmlformats.org/markup-compatibility/2006">
              <mc:Choice xmlns:v="urn:schemas-microsoft-com:vml" Requires="v">
                <p:oleObj spid="_x0000_s1027" name="Acrobat Document" r:id="rId4" imgW="3886052" imgH="5028936" progId="Acrobat.Document.2017">
                  <p:embed/>
                </p:oleObj>
              </mc:Choice>
              <mc:Fallback>
                <p:oleObj name="Acrobat Document" r:id="rId4" imgW="3886052" imgH="5028936" progId="Acrobat.Document.2017">
                  <p:embed/>
                  <p:pic>
                    <p:nvPicPr>
                      <p:cNvPr id="7" name="Object 6">
                        <a:extLst>
                          <a:ext uri="{FF2B5EF4-FFF2-40B4-BE49-F238E27FC236}">
                            <a16:creationId xmlns:a16="http://schemas.microsoft.com/office/drawing/2014/main" id="{703F4288-3F51-47DD-AC7D-5B016B00AF5F}"/>
                          </a:ext>
                        </a:extLst>
                      </p:cNvPr>
                      <p:cNvPicPr/>
                      <p:nvPr/>
                    </p:nvPicPr>
                    <p:blipFill>
                      <a:blip r:embed="rId5"/>
                      <a:stretch>
                        <a:fillRect/>
                      </a:stretch>
                    </p:blipFill>
                    <p:spPr>
                      <a:xfrm>
                        <a:off x="1158241" y="915207"/>
                        <a:ext cx="4258424" cy="5510902"/>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0031DC2B-CB21-455A-83EF-8AF475663D6A}"/>
              </a:ext>
            </a:extLst>
          </p:cNvPr>
          <p:cNvSpPr txBox="1">
            <a:spLocks/>
          </p:cNvSpPr>
          <p:nvPr/>
        </p:nvSpPr>
        <p:spPr>
          <a:xfrm>
            <a:off x="436247" y="430993"/>
            <a:ext cx="5059678" cy="741683"/>
          </a:xfrm>
          <a:prstGeom prst="rect">
            <a:avLst/>
          </a:prstGeom>
        </p:spPr>
        <p:txBody>
          <a:bodyPr vert="horz" lIns="109728" tIns="54864" rIns="109728" bIns="54864" rtlCol="0" anchor="ctr">
            <a:normAutofit fontScale="92500"/>
          </a:bodyPr>
          <a:lstStyle>
            <a:lvl1pPr algn="ctr" defTabSz="457200" rtl="0" eaLnBrk="1" latinLnBrk="0" hangingPunct="1">
              <a:spcBef>
                <a:spcPct val="0"/>
              </a:spcBef>
              <a:buNone/>
              <a:defRPr sz="4400" kern="1200">
                <a:solidFill>
                  <a:srgbClr val="8B1E41"/>
                </a:solidFill>
                <a:latin typeface="+mj-lt"/>
                <a:ea typeface="+mj-ea"/>
                <a:cs typeface="+mj-cs"/>
              </a:defRPr>
            </a:lvl1pPr>
          </a:lstStyle>
          <a:p>
            <a:pPr algn="l"/>
            <a:r>
              <a:rPr lang="en-US" sz="2520" dirty="0"/>
              <a:t>Employee Communication – Sam Sedivec</a:t>
            </a:r>
          </a:p>
        </p:txBody>
      </p:sp>
      <p:sp>
        <p:nvSpPr>
          <p:cNvPr id="9" name="Subtitle 2">
            <a:extLst>
              <a:ext uri="{FF2B5EF4-FFF2-40B4-BE49-F238E27FC236}">
                <a16:creationId xmlns:a16="http://schemas.microsoft.com/office/drawing/2014/main" id="{5F38E0DC-A958-455D-A418-E32E6139E970}"/>
              </a:ext>
            </a:extLst>
          </p:cNvPr>
          <p:cNvSpPr>
            <a:spLocks noGrp="1"/>
          </p:cNvSpPr>
          <p:nvPr>
            <p:ph type="subTitle" idx="1"/>
          </p:nvPr>
        </p:nvSpPr>
        <p:spPr>
          <a:xfrm>
            <a:off x="6417426" y="1899910"/>
            <a:ext cx="4697614" cy="3143144"/>
          </a:xfrm>
        </p:spPr>
        <p:txBody>
          <a:bodyPr>
            <a:normAutofit/>
          </a:bodyPr>
          <a:lstStyle/>
          <a:p>
            <a:pPr marL="411480" indent="-411480" algn="l">
              <a:buFont typeface="Wingdings" panose="05000000000000000000" pitchFamily="2" charset="2"/>
              <a:buChar char="ü"/>
            </a:pPr>
            <a:r>
              <a:rPr lang="en-US" sz="3360" dirty="0"/>
              <a:t>Mayor’s Message</a:t>
            </a:r>
          </a:p>
          <a:p>
            <a:pPr marL="411480" indent="-411480" algn="l">
              <a:buFont typeface="Wingdings" panose="05000000000000000000" pitchFamily="2" charset="2"/>
              <a:buChar char="ü"/>
            </a:pPr>
            <a:endParaRPr lang="en-US" sz="3360" dirty="0"/>
          </a:p>
          <a:p>
            <a:pPr marL="411480" indent="-411480" algn="l">
              <a:buFont typeface="Wingdings" panose="05000000000000000000" pitchFamily="2" charset="2"/>
              <a:buChar char="ü"/>
            </a:pPr>
            <a:r>
              <a:rPr lang="en-US" sz="3360" dirty="0"/>
              <a:t>eConnect Flash</a:t>
            </a:r>
          </a:p>
          <a:p>
            <a:pPr marL="411480" indent="-411480" algn="l">
              <a:buFont typeface="Wingdings" panose="05000000000000000000" pitchFamily="2" charset="2"/>
              <a:buChar char="ü"/>
            </a:pPr>
            <a:endParaRPr lang="en-US" i="1" dirty="0"/>
          </a:p>
        </p:txBody>
      </p:sp>
    </p:spTree>
    <p:extLst>
      <p:ext uri="{BB962C8B-B14F-4D97-AF65-F5344CB8AC3E}">
        <p14:creationId xmlns:p14="http://schemas.microsoft.com/office/powerpoint/2010/main" val="1406378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D45CD5-B0CB-4EDC-AEF4-885C44522736}"/>
              </a:ext>
            </a:extLst>
          </p:cNvPr>
          <p:cNvSpPr/>
          <p:nvPr/>
        </p:nvSpPr>
        <p:spPr>
          <a:xfrm>
            <a:off x="1270462" y="1877641"/>
            <a:ext cx="9676015" cy="757130"/>
          </a:xfrm>
          <a:prstGeom prst="rect">
            <a:avLst/>
          </a:prstGeom>
        </p:spPr>
        <p:txBody>
          <a:bodyPr wrap="square">
            <a:spAutoFit/>
          </a:bodyPr>
          <a:lstStyle/>
          <a:p>
            <a:pPr marL="342893" indent="-342893" defTabSz="548640" eaLnBrk="1" fontAlgn="auto" hangingPunct="1">
              <a:spcBef>
                <a:spcPts val="0"/>
              </a:spcBef>
              <a:spcAft>
                <a:spcPts val="0"/>
              </a:spcAft>
              <a:buFont typeface="Arial" panose="020B0604020202020204" pitchFamily="34" charset="0"/>
              <a:buChar char="•"/>
            </a:pPr>
            <a:r>
              <a:rPr lang="en-US" sz="2160" b="1" dirty="0">
                <a:solidFill>
                  <a:prstClr val="black"/>
                </a:solidFill>
                <a:latin typeface="Arial"/>
              </a:rPr>
              <a:t>Data Coordinators Training – September 14</a:t>
            </a:r>
          </a:p>
          <a:p>
            <a:pPr marL="891518" lvl="1" indent="-342893" defTabSz="548640" eaLnBrk="1" fontAlgn="auto" hangingPunct="1">
              <a:spcBef>
                <a:spcPts val="0"/>
              </a:spcBef>
              <a:spcAft>
                <a:spcPts val="0"/>
              </a:spcAft>
              <a:buFont typeface="Arial" panose="020B0604020202020204" pitchFamily="34" charset="0"/>
              <a:buChar char="•"/>
            </a:pPr>
            <a:r>
              <a:rPr lang="en-US" sz="2160" dirty="0">
                <a:solidFill>
                  <a:prstClr val="black"/>
                </a:solidFill>
                <a:latin typeface="Arial"/>
              </a:rPr>
              <a:t>Additional trainings will be schedule in the coming months. </a:t>
            </a:r>
          </a:p>
        </p:txBody>
      </p:sp>
      <p:sp>
        <p:nvSpPr>
          <p:cNvPr id="7" name="Rectangle 6">
            <a:extLst>
              <a:ext uri="{FF2B5EF4-FFF2-40B4-BE49-F238E27FC236}">
                <a16:creationId xmlns:a16="http://schemas.microsoft.com/office/drawing/2014/main" id="{B3DCA517-A63B-4C3F-894C-1FD49C8D1A6F}"/>
              </a:ext>
            </a:extLst>
          </p:cNvPr>
          <p:cNvSpPr/>
          <p:nvPr/>
        </p:nvSpPr>
        <p:spPr>
          <a:xfrm>
            <a:off x="1158240" y="3286980"/>
            <a:ext cx="10199717" cy="2751522"/>
          </a:xfrm>
          <a:prstGeom prst="rect">
            <a:avLst/>
          </a:prstGeom>
        </p:spPr>
        <p:txBody>
          <a:bodyPr wrap="square">
            <a:spAutoFit/>
          </a:bodyPr>
          <a:lstStyle/>
          <a:p>
            <a:pPr marL="342893" indent="-342893" defTabSz="548640" eaLnBrk="1" fontAlgn="auto" hangingPunct="1">
              <a:spcBef>
                <a:spcPts val="0"/>
              </a:spcBef>
              <a:spcAft>
                <a:spcPts val="0"/>
              </a:spcAft>
              <a:buFont typeface="Arial" panose="020B0604020202020204" pitchFamily="34" charset="0"/>
              <a:buChar char="•"/>
            </a:pPr>
            <a:r>
              <a:rPr lang="en-US" sz="2160" b="1" dirty="0">
                <a:solidFill>
                  <a:prstClr val="black"/>
                </a:solidFill>
                <a:latin typeface="Arial"/>
              </a:rPr>
              <a:t>Phase 1 – Application Inventory  - In Progress</a:t>
            </a:r>
          </a:p>
          <a:p>
            <a:pPr marL="891518" lvl="1" indent="-342893" defTabSz="548640" eaLnBrk="1" fontAlgn="auto" hangingPunct="1">
              <a:spcBef>
                <a:spcPts val="0"/>
              </a:spcBef>
              <a:spcAft>
                <a:spcPts val="0"/>
              </a:spcAft>
              <a:buFont typeface="Arial" panose="020B0604020202020204" pitchFamily="34" charset="0"/>
              <a:buChar char="•"/>
            </a:pPr>
            <a:r>
              <a:rPr lang="en-US" sz="2160" dirty="0">
                <a:solidFill>
                  <a:prstClr val="black"/>
                </a:solidFill>
                <a:latin typeface="Arial"/>
              </a:rPr>
              <a:t>Inventory survey finalized - </a:t>
            </a:r>
            <a:r>
              <a:rPr lang="en-US" sz="2160" dirty="0">
                <a:solidFill>
                  <a:prstClr val="black"/>
                </a:solidFill>
                <a:latin typeface="Arial"/>
                <a:hlinkClick r:id="rId3"/>
              </a:rPr>
              <a:t>https://app.smartsheet.com/b/form/d458dcc017b3475c935adce5097634be</a:t>
            </a:r>
            <a:endParaRPr lang="en-US" sz="2160" dirty="0">
              <a:solidFill>
                <a:prstClr val="black"/>
              </a:solidFill>
              <a:latin typeface="Arial"/>
            </a:endParaRPr>
          </a:p>
          <a:p>
            <a:pPr marL="891518" lvl="1" indent="-342893" defTabSz="548640" eaLnBrk="1" fontAlgn="auto" hangingPunct="1">
              <a:spcBef>
                <a:spcPts val="0"/>
              </a:spcBef>
              <a:spcAft>
                <a:spcPts val="0"/>
              </a:spcAft>
              <a:buFont typeface="Arial" panose="020B0604020202020204" pitchFamily="34" charset="0"/>
              <a:buChar char="•"/>
            </a:pPr>
            <a:endParaRPr lang="en-US" sz="2160" dirty="0">
              <a:solidFill>
                <a:prstClr val="black"/>
              </a:solidFill>
              <a:latin typeface="Arial"/>
            </a:endParaRPr>
          </a:p>
          <a:p>
            <a:pPr marL="891518" lvl="1" indent="-342893" defTabSz="548640" eaLnBrk="1" fontAlgn="auto" hangingPunct="1">
              <a:spcBef>
                <a:spcPts val="0"/>
              </a:spcBef>
              <a:spcAft>
                <a:spcPts val="0"/>
              </a:spcAft>
              <a:buFont typeface="Arial" panose="020B0604020202020204" pitchFamily="34" charset="0"/>
              <a:buChar char="•"/>
            </a:pPr>
            <a:r>
              <a:rPr lang="en-US" sz="2160" dirty="0">
                <a:solidFill>
                  <a:prstClr val="black"/>
                </a:solidFill>
                <a:latin typeface="Arial"/>
              </a:rPr>
              <a:t>Inventory pilot – October/November</a:t>
            </a:r>
          </a:p>
          <a:p>
            <a:pPr marL="1440145" lvl="2" indent="-342893" defTabSz="548640" eaLnBrk="1" fontAlgn="auto" hangingPunct="1">
              <a:spcBef>
                <a:spcPts val="0"/>
              </a:spcBef>
              <a:spcAft>
                <a:spcPts val="0"/>
              </a:spcAft>
              <a:buFont typeface="Arial" panose="020B0604020202020204" pitchFamily="34" charset="0"/>
              <a:buChar char="•"/>
            </a:pPr>
            <a:r>
              <a:rPr lang="en-US" sz="2160" dirty="0">
                <a:solidFill>
                  <a:prstClr val="black"/>
                </a:solidFill>
                <a:latin typeface="Arial"/>
              </a:rPr>
              <a:t>Surveyor</a:t>
            </a:r>
          </a:p>
          <a:p>
            <a:pPr marL="1440145" lvl="2" indent="-342893" defTabSz="548640" eaLnBrk="1" fontAlgn="auto" hangingPunct="1">
              <a:spcBef>
                <a:spcPts val="0"/>
              </a:spcBef>
              <a:spcAft>
                <a:spcPts val="0"/>
              </a:spcAft>
              <a:buFont typeface="Arial" panose="020B0604020202020204" pitchFamily="34" charset="0"/>
              <a:buChar char="•"/>
            </a:pPr>
            <a:r>
              <a:rPr lang="en-US" sz="2160" dirty="0">
                <a:solidFill>
                  <a:prstClr val="black"/>
                </a:solidFill>
                <a:latin typeface="Arial"/>
              </a:rPr>
              <a:t>Contracts &amp; Procurement</a:t>
            </a:r>
          </a:p>
          <a:p>
            <a:pPr marL="1440145" lvl="2" indent="-342893" defTabSz="548640" eaLnBrk="1" fontAlgn="auto" hangingPunct="1">
              <a:spcBef>
                <a:spcPts val="0"/>
              </a:spcBef>
              <a:spcAft>
                <a:spcPts val="0"/>
              </a:spcAft>
              <a:buFont typeface="Arial" panose="020B0604020202020204" pitchFamily="34" charset="0"/>
              <a:buChar char="•"/>
            </a:pPr>
            <a:r>
              <a:rPr lang="en-US" sz="2160" dirty="0">
                <a:solidFill>
                  <a:prstClr val="black"/>
                </a:solidFill>
                <a:latin typeface="Arial"/>
              </a:rPr>
              <a:t>Animal Services</a:t>
            </a:r>
          </a:p>
        </p:txBody>
      </p:sp>
      <p:sp>
        <p:nvSpPr>
          <p:cNvPr id="3" name="Rectangle 2">
            <a:extLst>
              <a:ext uri="{FF2B5EF4-FFF2-40B4-BE49-F238E27FC236}">
                <a16:creationId xmlns:a16="http://schemas.microsoft.com/office/drawing/2014/main" id="{0B2263D0-DCF9-4899-9B05-E8156C1E1E27}"/>
              </a:ext>
            </a:extLst>
          </p:cNvPr>
          <p:cNvSpPr/>
          <p:nvPr/>
        </p:nvSpPr>
        <p:spPr>
          <a:xfrm>
            <a:off x="104774" y="625267"/>
            <a:ext cx="10525125" cy="1200329"/>
          </a:xfrm>
          <a:prstGeom prst="rect">
            <a:avLst/>
          </a:prstGeom>
        </p:spPr>
        <p:txBody>
          <a:bodyPr wrap="square">
            <a:spAutoFit/>
          </a:bodyPr>
          <a:lstStyle/>
          <a:p>
            <a:r>
              <a:rPr lang="en-US" sz="4000" b="1" dirty="0">
                <a:solidFill>
                  <a:srgbClr val="8D1B40"/>
                </a:solidFill>
                <a:latin typeface="+mj-lt"/>
                <a:ea typeface="+mj-ea"/>
                <a:cs typeface="Calibri Light" panose="020F0302020204030204" pitchFamily="34" charset="0"/>
              </a:rPr>
              <a:t>Data Governance Working Group Update</a:t>
            </a:r>
            <a:br>
              <a:rPr lang="en-US" sz="1100" dirty="0">
                <a:solidFill>
                  <a:srgbClr val="8D1B40"/>
                </a:solidFill>
                <a:cs typeface="Calibri Light" panose="020F0302020204030204" pitchFamily="34" charset="0"/>
              </a:rPr>
            </a:br>
            <a:r>
              <a:rPr lang="en-US" sz="3200" b="1" dirty="0">
                <a:solidFill>
                  <a:srgbClr val="8D1B40"/>
                </a:solidFill>
                <a:latin typeface="+mj-lt"/>
                <a:ea typeface="+mj-ea"/>
                <a:cs typeface="Calibri Light" panose="020F0302020204030204" pitchFamily="34" charset="0"/>
              </a:rPr>
              <a:t>Javaid Lal &amp; Trevor Hebditch</a:t>
            </a:r>
          </a:p>
        </p:txBody>
      </p:sp>
    </p:spTree>
    <p:extLst>
      <p:ext uri="{BB962C8B-B14F-4D97-AF65-F5344CB8AC3E}">
        <p14:creationId xmlns:p14="http://schemas.microsoft.com/office/powerpoint/2010/main" val="3833311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88E94-7E7B-4C79-BB3E-2980783B29F0}"/>
              </a:ext>
            </a:extLst>
          </p:cNvPr>
          <p:cNvSpPr>
            <a:spLocks noGrp="1"/>
          </p:cNvSpPr>
          <p:nvPr>
            <p:ph type="title"/>
          </p:nvPr>
        </p:nvSpPr>
        <p:spPr/>
        <p:txBody>
          <a:bodyPr>
            <a:noAutofit/>
          </a:bodyPr>
          <a:lstStyle/>
          <a:p>
            <a:r>
              <a:rPr lang="en-US" sz="3840" dirty="0"/>
              <a:t>Data Governance Working Group Update</a:t>
            </a:r>
          </a:p>
        </p:txBody>
      </p:sp>
      <p:sp>
        <p:nvSpPr>
          <p:cNvPr id="7" name="Rectangle 6">
            <a:extLst>
              <a:ext uri="{FF2B5EF4-FFF2-40B4-BE49-F238E27FC236}">
                <a16:creationId xmlns:a16="http://schemas.microsoft.com/office/drawing/2014/main" id="{B3DCA517-A63B-4C3F-894C-1FD49C8D1A6F}"/>
              </a:ext>
            </a:extLst>
          </p:cNvPr>
          <p:cNvSpPr/>
          <p:nvPr/>
        </p:nvSpPr>
        <p:spPr>
          <a:xfrm>
            <a:off x="1158240" y="1891525"/>
            <a:ext cx="10199717" cy="2086725"/>
          </a:xfrm>
          <a:prstGeom prst="rect">
            <a:avLst/>
          </a:prstGeom>
        </p:spPr>
        <p:txBody>
          <a:bodyPr wrap="square">
            <a:spAutoFit/>
          </a:bodyPr>
          <a:lstStyle/>
          <a:p>
            <a:pPr marL="342893" indent="-342893" defTabSz="548640" eaLnBrk="1" fontAlgn="auto" hangingPunct="1">
              <a:spcBef>
                <a:spcPts val="0"/>
              </a:spcBef>
              <a:spcAft>
                <a:spcPts val="0"/>
              </a:spcAft>
              <a:buFont typeface="Arial" panose="020B0604020202020204" pitchFamily="34" charset="0"/>
              <a:buChar char="•"/>
            </a:pPr>
            <a:r>
              <a:rPr lang="en-US" sz="2160" b="1" dirty="0">
                <a:solidFill>
                  <a:prstClr val="black"/>
                </a:solidFill>
                <a:latin typeface="Arial"/>
              </a:rPr>
              <a:t>Phase 1 – Application Inventory  - In Progress</a:t>
            </a:r>
          </a:p>
          <a:p>
            <a:pPr marL="891518" lvl="1" indent="-342893" defTabSz="548640" eaLnBrk="1" fontAlgn="auto" hangingPunct="1">
              <a:spcBef>
                <a:spcPts val="0"/>
              </a:spcBef>
              <a:spcAft>
                <a:spcPts val="0"/>
              </a:spcAft>
              <a:buFont typeface="Arial" panose="020B0604020202020204" pitchFamily="34" charset="0"/>
              <a:buChar char="•"/>
            </a:pPr>
            <a:r>
              <a:rPr lang="en-US" sz="2160" dirty="0">
                <a:solidFill>
                  <a:prstClr val="black"/>
                </a:solidFill>
                <a:latin typeface="Arial"/>
              </a:rPr>
              <a:t>Inventory survey finalized - </a:t>
            </a:r>
            <a:r>
              <a:rPr lang="en-US" sz="2160" dirty="0">
                <a:solidFill>
                  <a:prstClr val="black"/>
                </a:solidFill>
                <a:latin typeface="Arial"/>
                <a:hlinkClick r:id="rId3"/>
              </a:rPr>
              <a:t>https://app.smartsheet.com/b/form/d458dcc017b3475c935adce5097634be</a:t>
            </a:r>
            <a:endParaRPr lang="en-US" sz="2160" dirty="0">
              <a:solidFill>
                <a:prstClr val="black"/>
              </a:solidFill>
              <a:latin typeface="Arial"/>
            </a:endParaRPr>
          </a:p>
          <a:p>
            <a:pPr marL="891518" lvl="1" indent="-342893" defTabSz="548640" eaLnBrk="1" fontAlgn="auto" hangingPunct="1">
              <a:spcBef>
                <a:spcPts val="0"/>
              </a:spcBef>
              <a:spcAft>
                <a:spcPts val="0"/>
              </a:spcAft>
              <a:buFont typeface="Arial" panose="020B0604020202020204" pitchFamily="34" charset="0"/>
              <a:buChar char="•"/>
            </a:pPr>
            <a:endParaRPr lang="en-US" sz="2160" dirty="0">
              <a:solidFill>
                <a:prstClr val="black"/>
              </a:solidFill>
              <a:latin typeface="Arial"/>
            </a:endParaRPr>
          </a:p>
          <a:p>
            <a:pPr marL="891518" lvl="1" indent="-342893" defTabSz="548640" eaLnBrk="1" fontAlgn="auto" hangingPunct="1">
              <a:spcBef>
                <a:spcPts val="0"/>
              </a:spcBef>
              <a:spcAft>
                <a:spcPts val="0"/>
              </a:spcAft>
              <a:buFont typeface="Arial" panose="020B0604020202020204" pitchFamily="34" charset="0"/>
              <a:buChar char="•"/>
            </a:pPr>
            <a:r>
              <a:rPr lang="en-US" sz="2160" dirty="0">
                <a:solidFill>
                  <a:prstClr val="black"/>
                </a:solidFill>
                <a:latin typeface="Arial"/>
              </a:rPr>
              <a:t>Phase I – November 30 </a:t>
            </a:r>
          </a:p>
          <a:p>
            <a:pPr marL="891518" lvl="1" indent="-342893" defTabSz="548640" eaLnBrk="1" fontAlgn="auto" hangingPunct="1">
              <a:spcBef>
                <a:spcPts val="0"/>
              </a:spcBef>
              <a:spcAft>
                <a:spcPts val="0"/>
              </a:spcAft>
              <a:buFont typeface="Arial" panose="020B0604020202020204" pitchFamily="34" charset="0"/>
              <a:buChar char="•"/>
            </a:pPr>
            <a:r>
              <a:rPr lang="en-US" sz="2160" dirty="0">
                <a:solidFill>
                  <a:prstClr val="black"/>
                </a:solidFill>
                <a:latin typeface="Arial"/>
              </a:rPr>
              <a:t>24 agencies were invited to participate in the survey</a:t>
            </a:r>
          </a:p>
        </p:txBody>
      </p:sp>
      <p:sp>
        <p:nvSpPr>
          <p:cNvPr id="8" name="Rectangle 7">
            <a:extLst>
              <a:ext uri="{FF2B5EF4-FFF2-40B4-BE49-F238E27FC236}">
                <a16:creationId xmlns:a16="http://schemas.microsoft.com/office/drawing/2014/main" id="{9356071E-99F0-4499-BAA9-C7D2E1521BCE}"/>
              </a:ext>
            </a:extLst>
          </p:cNvPr>
          <p:cNvSpPr/>
          <p:nvPr/>
        </p:nvSpPr>
        <p:spPr>
          <a:xfrm>
            <a:off x="5547360" y="4042364"/>
            <a:ext cx="6035040" cy="2456057"/>
          </a:xfrm>
          <a:prstGeom prst="rect">
            <a:avLst/>
          </a:prstGeom>
        </p:spPr>
        <p:txBody>
          <a:bodyPr wrap="square">
            <a:spAutoFit/>
          </a:bodyPr>
          <a:lstStyle/>
          <a:p>
            <a:pPr marL="1440145" lvl="2" indent="-342893" defTabSz="548640" eaLnBrk="1" fontAlgn="auto" hangingPunct="1">
              <a:spcBef>
                <a:spcPts val="0"/>
              </a:spcBef>
              <a:spcAft>
                <a:spcPts val="0"/>
              </a:spcAft>
              <a:buFont typeface="Arial" panose="020B0604020202020204" pitchFamily="34" charset="0"/>
              <a:buChar char="•"/>
            </a:pPr>
            <a:r>
              <a:rPr lang="en-US" sz="1920" dirty="0">
                <a:solidFill>
                  <a:prstClr val="black"/>
                </a:solidFill>
                <a:latin typeface="Arial"/>
              </a:rPr>
              <a:t>Criminal Justice Services</a:t>
            </a:r>
          </a:p>
          <a:p>
            <a:pPr marL="1440145" lvl="2" indent="-342893" defTabSz="548640" eaLnBrk="1" fontAlgn="auto" hangingPunct="1">
              <a:spcBef>
                <a:spcPts val="0"/>
              </a:spcBef>
              <a:spcAft>
                <a:spcPts val="0"/>
              </a:spcAft>
              <a:buFont typeface="Arial" panose="020B0604020202020204" pitchFamily="34" charset="0"/>
              <a:buChar char="•"/>
            </a:pPr>
            <a:r>
              <a:rPr lang="en-US" sz="1920" dirty="0">
                <a:solidFill>
                  <a:prstClr val="black"/>
                </a:solidFill>
                <a:highlight>
                  <a:srgbClr val="FFFF00"/>
                </a:highlight>
                <a:latin typeface="Arial"/>
              </a:rPr>
              <a:t>Engineering &amp; Flood Control</a:t>
            </a:r>
          </a:p>
          <a:p>
            <a:pPr marL="1440145" lvl="2" indent="-342893" defTabSz="548640" eaLnBrk="1" fontAlgn="auto" hangingPunct="1">
              <a:spcBef>
                <a:spcPts val="0"/>
              </a:spcBef>
              <a:spcAft>
                <a:spcPts val="0"/>
              </a:spcAft>
              <a:buFont typeface="Arial" panose="020B0604020202020204" pitchFamily="34" charset="0"/>
              <a:buChar char="•"/>
            </a:pPr>
            <a:r>
              <a:rPr lang="en-US" sz="1920" dirty="0">
                <a:solidFill>
                  <a:prstClr val="black"/>
                </a:solidFill>
                <a:latin typeface="Arial"/>
              </a:rPr>
              <a:t>Facilities Services</a:t>
            </a:r>
          </a:p>
          <a:p>
            <a:pPr marL="1440145" lvl="2" indent="-342893" defTabSz="548640" eaLnBrk="1" fontAlgn="auto" hangingPunct="1">
              <a:spcBef>
                <a:spcPts val="0"/>
              </a:spcBef>
              <a:spcAft>
                <a:spcPts val="0"/>
              </a:spcAft>
              <a:buFont typeface="Arial" panose="020B0604020202020204" pitchFamily="34" charset="0"/>
              <a:buChar char="•"/>
            </a:pPr>
            <a:r>
              <a:rPr lang="en-US" sz="1920" dirty="0">
                <a:solidFill>
                  <a:prstClr val="black"/>
                </a:solidFill>
                <a:latin typeface="Arial"/>
              </a:rPr>
              <a:t>Fleet Management</a:t>
            </a:r>
          </a:p>
          <a:p>
            <a:pPr marL="1440145" lvl="2" indent="-342893" defTabSz="548640" eaLnBrk="1" fontAlgn="auto" hangingPunct="1">
              <a:spcBef>
                <a:spcPts val="0"/>
              </a:spcBef>
              <a:spcAft>
                <a:spcPts val="0"/>
              </a:spcAft>
              <a:buFont typeface="Arial" panose="020B0604020202020204" pitchFamily="34" charset="0"/>
              <a:buChar char="•"/>
            </a:pPr>
            <a:r>
              <a:rPr lang="en-US" sz="1920" dirty="0">
                <a:solidFill>
                  <a:prstClr val="black"/>
                </a:solidFill>
                <a:highlight>
                  <a:srgbClr val="FFFF00"/>
                </a:highlight>
                <a:latin typeface="Arial"/>
              </a:rPr>
              <a:t>Health</a:t>
            </a:r>
            <a:r>
              <a:rPr lang="en-US" sz="1920" dirty="0">
                <a:solidFill>
                  <a:prstClr val="black"/>
                </a:solidFill>
                <a:latin typeface="Arial"/>
              </a:rPr>
              <a:t> Department</a:t>
            </a:r>
          </a:p>
          <a:p>
            <a:pPr marL="1440145" lvl="2" indent="-342893" defTabSz="548640" eaLnBrk="1" fontAlgn="auto" hangingPunct="1">
              <a:spcBef>
                <a:spcPts val="0"/>
              </a:spcBef>
              <a:spcAft>
                <a:spcPts val="0"/>
              </a:spcAft>
              <a:buFont typeface="Arial" panose="020B0604020202020204" pitchFamily="34" charset="0"/>
              <a:buChar char="•"/>
            </a:pPr>
            <a:r>
              <a:rPr lang="en-US" sz="1920" dirty="0">
                <a:solidFill>
                  <a:prstClr val="black"/>
                </a:solidFill>
                <a:latin typeface="Arial"/>
              </a:rPr>
              <a:t>Human Resources</a:t>
            </a:r>
          </a:p>
          <a:p>
            <a:pPr marL="1440145" lvl="2" indent="-342893" defTabSz="548640" eaLnBrk="1" fontAlgn="auto" hangingPunct="1">
              <a:spcBef>
                <a:spcPts val="0"/>
              </a:spcBef>
              <a:spcAft>
                <a:spcPts val="0"/>
              </a:spcAft>
              <a:buFont typeface="Arial" panose="020B0604020202020204" pitchFamily="34" charset="0"/>
              <a:buChar char="•"/>
            </a:pPr>
            <a:r>
              <a:rPr lang="en-US" sz="1920" dirty="0">
                <a:solidFill>
                  <a:prstClr val="black"/>
                </a:solidFill>
                <a:latin typeface="Arial"/>
              </a:rPr>
              <a:t>Mayor’s Finance</a:t>
            </a:r>
          </a:p>
          <a:p>
            <a:pPr marL="1440145" lvl="2" indent="-342893" defTabSz="548640" eaLnBrk="1" fontAlgn="auto" hangingPunct="1">
              <a:spcBef>
                <a:spcPts val="0"/>
              </a:spcBef>
              <a:spcAft>
                <a:spcPts val="0"/>
              </a:spcAft>
              <a:buFont typeface="Arial" panose="020B0604020202020204" pitchFamily="34" charset="0"/>
              <a:buChar char="•"/>
            </a:pPr>
            <a:r>
              <a:rPr lang="en-US" sz="1920" dirty="0">
                <a:solidFill>
                  <a:prstClr val="black"/>
                </a:solidFill>
                <a:latin typeface="Arial"/>
              </a:rPr>
              <a:t>Office of Data &amp; Innovation</a:t>
            </a:r>
          </a:p>
        </p:txBody>
      </p:sp>
      <p:sp>
        <p:nvSpPr>
          <p:cNvPr id="5" name="Rectangle 4">
            <a:extLst>
              <a:ext uri="{FF2B5EF4-FFF2-40B4-BE49-F238E27FC236}">
                <a16:creationId xmlns:a16="http://schemas.microsoft.com/office/drawing/2014/main" id="{3E97B178-CC08-4095-9033-C99FA52D64CC}"/>
              </a:ext>
            </a:extLst>
          </p:cNvPr>
          <p:cNvSpPr/>
          <p:nvPr/>
        </p:nvSpPr>
        <p:spPr>
          <a:xfrm>
            <a:off x="2076616" y="4122088"/>
            <a:ext cx="5486400" cy="2456057"/>
          </a:xfrm>
          <a:prstGeom prst="rect">
            <a:avLst/>
          </a:prstGeom>
        </p:spPr>
        <p:txBody>
          <a:bodyPr>
            <a:spAutoFit/>
          </a:bodyPr>
          <a:lstStyle/>
          <a:p>
            <a:pPr marL="342900" indent="-342900" defTabSz="548640" eaLnBrk="1" fontAlgn="auto" hangingPunct="1">
              <a:spcBef>
                <a:spcPts val="0"/>
              </a:spcBef>
              <a:spcAft>
                <a:spcPts val="0"/>
              </a:spcAft>
              <a:buFont typeface="Arial" panose="020B0604020202020204" pitchFamily="34" charset="0"/>
              <a:buChar char="•"/>
            </a:pPr>
            <a:r>
              <a:rPr lang="en-US" sz="1920" dirty="0">
                <a:solidFill>
                  <a:prstClr val="black"/>
                </a:solidFill>
                <a:highlight>
                  <a:srgbClr val="FFFF00"/>
                </a:highlight>
                <a:latin typeface="Arial"/>
              </a:rPr>
              <a:t>Addressing</a:t>
            </a:r>
          </a:p>
          <a:p>
            <a:pPr marL="342900" indent="-342900" defTabSz="548640" eaLnBrk="1" fontAlgn="auto" hangingPunct="1">
              <a:spcBef>
                <a:spcPts val="0"/>
              </a:spcBef>
              <a:spcAft>
                <a:spcPts val="0"/>
              </a:spcAft>
              <a:buFont typeface="Arial" panose="020B0604020202020204" pitchFamily="34" charset="0"/>
              <a:buChar char="•"/>
            </a:pPr>
            <a:r>
              <a:rPr lang="en-US" sz="1920" dirty="0">
                <a:solidFill>
                  <a:prstClr val="black"/>
                </a:solidFill>
                <a:latin typeface="Arial"/>
              </a:rPr>
              <a:t>Aging &amp; Adult Services</a:t>
            </a:r>
          </a:p>
          <a:p>
            <a:pPr marL="342900" indent="-342900" defTabSz="548640" eaLnBrk="1" fontAlgn="auto" hangingPunct="1">
              <a:spcBef>
                <a:spcPts val="0"/>
              </a:spcBef>
              <a:spcAft>
                <a:spcPts val="0"/>
              </a:spcAft>
              <a:buFont typeface="Arial" panose="020B0604020202020204" pitchFamily="34" charset="0"/>
              <a:buChar char="•"/>
            </a:pPr>
            <a:r>
              <a:rPr lang="en-US" sz="1920" dirty="0">
                <a:solidFill>
                  <a:prstClr val="black"/>
                </a:solidFill>
                <a:highlight>
                  <a:srgbClr val="FFFF00"/>
                </a:highlight>
                <a:latin typeface="Arial"/>
              </a:rPr>
              <a:t>Animal Services</a:t>
            </a:r>
          </a:p>
          <a:p>
            <a:pPr marL="342900" indent="-342900" defTabSz="548640" eaLnBrk="1" fontAlgn="auto" hangingPunct="1">
              <a:spcBef>
                <a:spcPts val="0"/>
              </a:spcBef>
              <a:spcAft>
                <a:spcPts val="0"/>
              </a:spcAft>
              <a:buFont typeface="Arial" panose="020B0604020202020204" pitchFamily="34" charset="0"/>
              <a:buChar char="•"/>
            </a:pPr>
            <a:r>
              <a:rPr lang="en-US" sz="1920" dirty="0">
                <a:solidFill>
                  <a:prstClr val="black"/>
                </a:solidFill>
                <a:latin typeface="Arial"/>
              </a:rPr>
              <a:t>Assessor</a:t>
            </a:r>
          </a:p>
          <a:p>
            <a:pPr marL="342900" indent="-342900" defTabSz="548640" eaLnBrk="1" fontAlgn="auto" hangingPunct="1">
              <a:spcBef>
                <a:spcPts val="0"/>
              </a:spcBef>
              <a:spcAft>
                <a:spcPts val="0"/>
              </a:spcAft>
              <a:buFont typeface="Arial" panose="020B0604020202020204" pitchFamily="34" charset="0"/>
              <a:buChar char="•"/>
            </a:pPr>
            <a:r>
              <a:rPr lang="en-US" sz="1920" dirty="0">
                <a:solidFill>
                  <a:prstClr val="black"/>
                </a:solidFill>
                <a:latin typeface="Arial"/>
              </a:rPr>
              <a:t>Auditor</a:t>
            </a:r>
          </a:p>
          <a:p>
            <a:pPr marL="342900" indent="-342900" defTabSz="548640" eaLnBrk="1" fontAlgn="auto" hangingPunct="1">
              <a:spcBef>
                <a:spcPts val="0"/>
              </a:spcBef>
              <a:spcAft>
                <a:spcPts val="0"/>
              </a:spcAft>
              <a:buFont typeface="Arial" panose="020B0604020202020204" pitchFamily="34" charset="0"/>
              <a:buChar char="•"/>
            </a:pPr>
            <a:r>
              <a:rPr lang="en-US" sz="1920" dirty="0" err="1">
                <a:solidFill>
                  <a:prstClr val="black"/>
                </a:solidFill>
                <a:latin typeface="Arial"/>
              </a:rPr>
              <a:t>CJAC</a:t>
            </a:r>
            <a:endParaRPr lang="en-US" sz="1920" dirty="0">
              <a:solidFill>
                <a:prstClr val="black"/>
              </a:solidFill>
              <a:latin typeface="Arial"/>
            </a:endParaRPr>
          </a:p>
          <a:p>
            <a:pPr marL="342900" indent="-342900" defTabSz="548640" eaLnBrk="1" fontAlgn="auto" hangingPunct="1">
              <a:spcBef>
                <a:spcPts val="0"/>
              </a:spcBef>
              <a:spcAft>
                <a:spcPts val="0"/>
              </a:spcAft>
              <a:buFont typeface="Arial" panose="020B0604020202020204" pitchFamily="34" charset="0"/>
              <a:buChar char="•"/>
            </a:pPr>
            <a:r>
              <a:rPr lang="en-US" sz="1920" dirty="0">
                <a:solidFill>
                  <a:prstClr val="black"/>
                </a:solidFill>
                <a:highlight>
                  <a:srgbClr val="FFFF00"/>
                </a:highlight>
                <a:latin typeface="Arial"/>
              </a:rPr>
              <a:t>Contracts &amp; Procurement</a:t>
            </a:r>
          </a:p>
          <a:p>
            <a:pPr marL="342900" indent="-342900" defTabSz="548640" eaLnBrk="1" fontAlgn="auto" hangingPunct="1">
              <a:spcBef>
                <a:spcPts val="0"/>
              </a:spcBef>
              <a:spcAft>
                <a:spcPts val="0"/>
              </a:spcAft>
              <a:buFont typeface="Arial" panose="020B0604020202020204" pitchFamily="34" charset="0"/>
              <a:buChar char="•"/>
            </a:pPr>
            <a:r>
              <a:rPr lang="en-US" sz="1920" dirty="0">
                <a:solidFill>
                  <a:prstClr val="black"/>
                </a:solidFill>
                <a:latin typeface="Arial"/>
              </a:rPr>
              <a:t>Council</a:t>
            </a:r>
          </a:p>
        </p:txBody>
      </p:sp>
    </p:spTree>
    <p:extLst>
      <p:ext uri="{BB962C8B-B14F-4D97-AF65-F5344CB8AC3E}">
        <p14:creationId xmlns:p14="http://schemas.microsoft.com/office/powerpoint/2010/main" val="2448878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88E94-7E7B-4C79-BB3E-2980783B29F0}"/>
              </a:ext>
            </a:extLst>
          </p:cNvPr>
          <p:cNvSpPr>
            <a:spLocks noGrp="1"/>
          </p:cNvSpPr>
          <p:nvPr>
            <p:ph type="title"/>
          </p:nvPr>
        </p:nvSpPr>
        <p:spPr/>
        <p:txBody>
          <a:bodyPr>
            <a:noAutofit/>
          </a:bodyPr>
          <a:lstStyle/>
          <a:p>
            <a:r>
              <a:rPr lang="en-US" sz="3840" dirty="0"/>
              <a:t>Data Governance Working Group Update</a:t>
            </a:r>
          </a:p>
        </p:txBody>
      </p:sp>
      <p:sp>
        <p:nvSpPr>
          <p:cNvPr id="3" name="Rectangle 2">
            <a:extLst>
              <a:ext uri="{FF2B5EF4-FFF2-40B4-BE49-F238E27FC236}">
                <a16:creationId xmlns:a16="http://schemas.microsoft.com/office/drawing/2014/main" id="{D5B18859-661A-43C3-83E6-91B64E169FBB}"/>
              </a:ext>
            </a:extLst>
          </p:cNvPr>
          <p:cNvSpPr/>
          <p:nvPr/>
        </p:nvSpPr>
        <p:spPr>
          <a:xfrm>
            <a:off x="974456" y="4122088"/>
            <a:ext cx="5486400" cy="2456057"/>
          </a:xfrm>
          <a:prstGeom prst="rect">
            <a:avLst/>
          </a:prstGeom>
        </p:spPr>
        <p:txBody>
          <a:bodyPr>
            <a:spAutoFit/>
          </a:bodyPr>
          <a:lstStyle/>
          <a:p>
            <a:pPr marL="1440145" lvl="2" indent="-342893" defTabSz="548640" eaLnBrk="1" fontAlgn="auto" hangingPunct="1">
              <a:spcBef>
                <a:spcPts val="0"/>
              </a:spcBef>
              <a:spcAft>
                <a:spcPts val="0"/>
              </a:spcAft>
              <a:buFont typeface="Arial" panose="020B0604020202020204" pitchFamily="34" charset="0"/>
              <a:buChar char="•"/>
            </a:pPr>
            <a:r>
              <a:rPr lang="en-US" sz="1920" dirty="0">
                <a:solidFill>
                  <a:prstClr val="black"/>
                </a:solidFill>
                <a:latin typeface="Arial"/>
              </a:rPr>
              <a:t>Public Works Ops</a:t>
            </a:r>
          </a:p>
          <a:p>
            <a:pPr marL="1440145" lvl="2" indent="-342893" defTabSz="548640" eaLnBrk="1" fontAlgn="auto" hangingPunct="1">
              <a:spcBef>
                <a:spcPts val="0"/>
              </a:spcBef>
              <a:spcAft>
                <a:spcPts val="0"/>
              </a:spcAft>
              <a:buFont typeface="Arial" panose="020B0604020202020204" pitchFamily="34" charset="0"/>
              <a:buChar char="•"/>
            </a:pPr>
            <a:r>
              <a:rPr lang="en-US" sz="1920" dirty="0">
                <a:solidFill>
                  <a:prstClr val="black"/>
                </a:solidFill>
                <a:latin typeface="Arial"/>
              </a:rPr>
              <a:t>Recorder</a:t>
            </a:r>
          </a:p>
          <a:p>
            <a:pPr marL="1440145" lvl="2" indent="-342893" defTabSz="548640" eaLnBrk="1" fontAlgn="auto" hangingPunct="1">
              <a:spcBef>
                <a:spcPts val="0"/>
              </a:spcBef>
              <a:spcAft>
                <a:spcPts val="0"/>
              </a:spcAft>
              <a:buFont typeface="Arial" panose="020B0604020202020204" pitchFamily="34" charset="0"/>
              <a:buChar char="•"/>
            </a:pPr>
            <a:r>
              <a:rPr lang="en-US" sz="1920" dirty="0">
                <a:solidFill>
                  <a:prstClr val="black"/>
                </a:solidFill>
                <a:highlight>
                  <a:srgbClr val="FFFF00"/>
                </a:highlight>
                <a:latin typeface="Arial"/>
              </a:rPr>
              <a:t>Records Management &amp; Archive</a:t>
            </a:r>
          </a:p>
          <a:p>
            <a:pPr marL="1440145" lvl="2" indent="-342893" defTabSz="548640" eaLnBrk="1" fontAlgn="auto" hangingPunct="1">
              <a:spcBef>
                <a:spcPts val="0"/>
              </a:spcBef>
              <a:spcAft>
                <a:spcPts val="0"/>
              </a:spcAft>
              <a:buFont typeface="Arial" panose="020B0604020202020204" pitchFamily="34" charset="0"/>
              <a:buChar char="•"/>
            </a:pPr>
            <a:r>
              <a:rPr lang="en-US" sz="1920" dirty="0">
                <a:solidFill>
                  <a:prstClr val="black"/>
                </a:solidFill>
                <a:latin typeface="Arial"/>
              </a:rPr>
              <a:t>Regional Development</a:t>
            </a:r>
          </a:p>
          <a:p>
            <a:pPr marL="1440145" lvl="2" indent="-342893" defTabSz="548640" eaLnBrk="1" fontAlgn="auto" hangingPunct="1">
              <a:spcBef>
                <a:spcPts val="0"/>
              </a:spcBef>
              <a:spcAft>
                <a:spcPts val="0"/>
              </a:spcAft>
              <a:buFont typeface="Arial" panose="020B0604020202020204" pitchFamily="34" charset="0"/>
              <a:buChar char="•"/>
            </a:pPr>
            <a:r>
              <a:rPr lang="en-US" sz="1920" dirty="0">
                <a:solidFill>
                  <a:prstClr val="black"/>
                </a:solidFill>
                <a:latin typeface="Arial"/>
              </a:rPr>
              <a:t>Solid Waste</a:t>
            </a:r>
          </a:p>
          <a:p>
            <a:pPr marL="1440145" lvl="2" indent="-342893" defTabSz="548640" eaLnBrk="1" fontAlgn="auto" hangingPunct="1">
              <a:spcBef>
                <a:spcPts val="0"/>
              </a:spcBef>
              <a:spcAft>
                <a:spcPts val="0"/>
              </a:spcAft>
              <a:buFont typeface="Arial" panose="020B0604020202020204" pitchFamily="34" charset="0"/>
              <a:buChar char="•"/>
            </a:pPr>
            <a:r>
              <a:rPr lang="en-US" sz="1920" dirty="0">
                <a:solidFill>
                  <a:prstClr val="black"/>
                </a:solidFill>
                <a:highlight>
                  <a:srgbClr val="FFFF00"/>
                </a:highlight>
                <a:latin typeface="Arial"/>
              </a:rPr>
              <a:t>Surveyor</a:t>
            </a:r>
          </a:p>
          <a:p>
            <a:pPr marL="1440145" lvl="2" indent="-342893" defTabSz="548640" eaLnBrk="1" fontAlgn="auto" hangingPunct="1">
              <a:spcBef>
                <a:spcPts val="0"/>
              </a:spcBef>
              <a:spcAft>
                <a:spcPts val="0"/>
              </a:spcAft>
              <a:buFont typeface="Arial" panose="020B0604020202020204" pitchFamily="34" charset="0"/>
              <a:buChar char="•"/>
            </a:pPr>
            <a:r>
              <a:rPr lang="en-US" sz="1920" dirty="0">
                <a:solidFill>
                  <a:prstClr val="black"/>
                </a:solidFill>
                <a:highlight>
                  <a:srgbClr val="FFFF00"/>
                </a:highlight>
                <a:latin typeface="Arial"/>
              </a:rPr>
              <a:t>Youth Services</a:t>
            </a:r>
          </a:p>
          <a:p>
            <a:pPr marL="1440145" lvl="2" indent="-342893" defTabSz="548640" eaLnBrk="1" fontAlgn="auto" hangingPunct="1">
              <a:spcBef>
                <a:spcPts val="0"/>
              </a:spcBef>
              <a:spcAft>
                <a:spcPts val="0"/>
              </a:spcAft>
              <a:buFont typeface="Arial" panose="020B0604020202020204" pitchFamily="34" charset="0"/>
              <a:buChar char="•"/>
            </a:pPr>
            <a:r>
              <a:rPr lang="en-US" sz="1920" dirty="0">
                <a:solidFill>
                  <a:prstClr val="black"/>
                </a:solidFill>
                <a:latin typeface="Arial"/>
              </a:rPr>
              <a:t>ZAP Admin</a:t>
            </a:r>
          </a:p>
        </p:txBody>
      </p:sp>
      <p:sp>
        <p:nvSpPr>
          <p:cNvPr id="6" name="Rectangle 5">
            <a:extLst>
              <a:ext uri="{FF2B5EF4-FFF2-40B4-BE49-F238E27FC236}">
                <a16:creationId xmlns:a16="http://schemas.microsoft.com/office/drawing/2014/main" id="{08491627-C887-44E8-8BC6-638BD427E61E}"/>
              </a:ext>
            </a:extLst>
          </p:cNvPr>
          <p:cNvSpPr/>
          <p:nvPr/>
        </p:nvSpPr>
        <p:spPr>
          <a:xfrm>
            <a:off x="1158240" y="1891525"/>
            <a:ext cx="10199717" cy="2086725"/>
          </a:xfrm>
          <a:prstGeom prst="rect">
            <a:avLst/>
          </a:prstGeom>
        </p:spPr>
        <p:txBody>
          <a:bodyPr wrap="square">
            <a:spAutoFit/>
          </a:bodyPr>
          <a:lstStyle/>
          <a:p>
            <a:pPr marL="342893" indent="-342893" defTabSz="548640" eaLnBrk="1" fontAlgn="auto" hangingPunct="1">
              <a:spcBef>
                <a:spcPts val="0"/>
              </a:spcBef>
              <a:spcAft>
                <a:spcPts val="0"/>
              </a:spcAft>
              <a:buFont typeface="Arial" panose="020B0604020202020204" pitchFamily="34" charset="0"/>
              <a:buChar char="•"/>
            </a:pPr>
            <a:r>
              <a:rPr lang="en-US" sz="2160" b="1" dirty="0">
                <a:solidFill>
                  <a:prstClr val="black"/>
                </a:solidFill>
                <a:latin typeface="Arial"/>
              </a:rPr>
              <a:t>Phase 1 – Application Inventory  - In Progress</a:t>
            </a:r>
          </a:p>
          <a:p>
            <a:pPr marL="891518" lvl="1" indent="-342893" defTabSz="548640" eaLnBrk="1" fontAlgn="auto" hangingPunct="1">
              <a:spcBef>
                <a:spcPts val="0"/>
              </a:spcBef>
              <a:spcAft>
                <a:spcPts val="0"/>
              </a:spcAft>
              <a:buFont typeface="Arial" panose="020B0604020202020204" pitchFamily="34" charset="0"/>
              <a:buChar char="•"/>
            </a:pPr>
            <a:r>
              <a:rPr lang="en-US" sz="2160" dirty="0">
                <a:solidFill>
                  <a:prstClr val="black"/>
                </a:solidFill>
                <a:latin typeface="Arial"/>
              </a:rPr>
              <a:t>Inventory survey finalized - </a:t>
            </a:r>
            <a:r>
              <a:rPr lang="en-US" sz="2160" dirty="0">
                <a:solidFill>
                  <a:prstClr val="black"/>
                </a:solidFill>
                <a:latin typeface="Arial"/>
                <a:hlinkClick r:id="rId3"/>
              </a:rPr>
              <a:t>https://app.smartsheet.com/b/form/d458dcc017b3475c935adce5097634be</a:t>
            </a:r>
            <a:endParaRPr lang="en-US" sz="2160" dirty="0">
              <a:solidFill>
                <a:prstClr val="black"/>
              </a:solidFill>
              <a:latin typeface="Arial"/>
            </a:endParaRPr>
          </a:p>
          <a:p>
            <a:pPr marL="891518" lvl="1" indent="-342893" defTabSz="548640" eaLnBrk="1" fontAlgn="auto" hangingPunct="1">
              <a:spcBef>
                <a:spcPts val="0"/>
              </a:spcBef>
              <a:spcAft>
                <a:spcPts val="0"/>
              </a:spcAft>
              <a:buFont typeface="Arial" panose="020B0604020202020204" pitchFamily="34" charset="0"/>
              <a:buChar char="•"/>
            </a:pPr>
            <a:endParaRPr lang="en-US" sz="2160" dirty="0">
              <a:solidFill>
                <a:prstClr val="black"/>
              </a:solidFill>
              <a:latin typeface="Arial"/>
            </a:endParaRPr>
          </a:p>
          <a:p>
            <a:pPr marL="891518" lvl="1" indent="-342893" defTabSz="548640" eaLnBrk="1" fontAlgn="auto" hangingPunct="1">
              <a:spcBef>
                <a:spcPts val="0"/>
              </a:spcBef>
              <a:spcAft>
                <a:spcPts val="0"/>
              </a:spcAft>
              <a:buFont typeface="Arial" panose="020B0604020202020204" pitchFamily="34" charset="0"/>
              <a:buChar char="•"/>
            </a:pPr>
            <a:r>
              <a:rPr lang="en-US" sz="2160" dirty="0">
                <a:solidFill>
                  <a:prstClr val="black"/>
                </a:solidFill>
                <a:latin typeface="Arial"/>
              </a:rPr>
              <a:t>Phase I – November 30 </a:t>
            </a:r>
          </a:p>
          <a:p>
            <a:pPr marL="891518" lvl="1" indent="-342893" defTabSz="548640" eaLnBrk="1" fontAlgn="auto" hangingPunct="1">
              <a:spcBef>
                <a:spcPts val="0"/>
              </a:spcBef>
              <a:spcAft>
                <a:spcPts val="0"/>
              </a:spcAft>
              <a:buFont typeface="Arial" panose="020B0604020202020204" pitchFamily="34" charset="0"/>
              <a:buChar char="•"/>
            </a:pPr>
            <a:r>
              <a:rPr lang="en-US" sz="2160" dirty="0">
                <a:solidFill>
                  <a:prstClr val="black"/>
                </a:solidFill>
                <a:latin typeface="Arial"/>
              </a:rPr>
              <a:t>24 agencies were invited to participate in the survey</a:t>
            </a:r>
          </a:p>
        </p:txBody>
      </p:sp>
    </p:spTree>
    <p:extLst>
      <p:ext uri="{BB962C8B-B14F-4D97-AF65-F5344CB8AC3E}">
        <p14:creationId xmlns:p14="http://schemas.microsoft.com/office/powerpoint/2010/main" val="2205898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88E94-7E7B-4C79-BB3E-2980783B29F0}"/>
              </a:ext>
            </a:extLst>
          </p:cNvPr>
          <p:cNvSpPr>
            <a:spLocks noGrp="1"/>
          </p:cNvSpPr>
          <p:nvPr>
            <p:ph type="title"/>
          </p:nvPr>
        </p:nvSpPr>
        <p:spPr>
          <a:xfrm>
            <a:off x="1774166" y="1"/>
            <a:ext cx="9875520" cy="1039091"/>
          </a:xfrm>
        </p:spPr>
        <p:txBody>
          <a:bodyPr>
            <a:noAutofit/>
          </a:bodyPr>
          <a:lstStyle/>
          <a:p>
            <a:r>
              <a:rPr lang="en-US" sz="2400" dirty="0"/>
              <a:t>Data Governance Working Group Update</a:t>
            </a:r>
          </a:p>
        </p:txBody>
      </p:sp>
      <p:pic>
        <p:nvPicPr>
          <p:cNvPr id="4" name="Picture 3">
            <a:extLst>
              <a:ext uri="{FF2B5EF4-FFF2-40B4-BE49-F238E27FC236}">
                <a16:creationId xmlns:a16="http://schemas.microsoft.com/office/drawing/2014/main" id="{6DCD19A4-42E9-4E4B-9E44-871DAFC7F2E4}"/>
              </a:ext>
            </a:extLst>
          </p:cNvPr>
          <p:cNvPicPr>
            <a:picLocks noChangeAspect="1"/>
          </p:cNvPicPr>
          <p:nvPr/>
        </p:nvPicPr>
        <p:blipFill>
          <a:blip r:embed="rId3"/>
          <a:srcRect/>
          <a:stretch/>
        </p:blipFill>
        <p:spPr>
          <a:xfrm>
            <a:off x="804551" y="1039092"/>
            <a:ext cx="10582898" cy="5544589"/>
          </a:xfrm>
          <a:prstGeom prst="rect">
            <a:avLst/>
          </a:prstGeom>
        </p:spPr>
      </p:pic>
    </p:spTree>
    <p:extLst>
      <p:ext uri="{BB962C8B-B14F-4D97-AF65-F5344CB8AC3E}">
        <p14:creationId xmlns:p14="http://schemas.microsoft.com/office/powerpoint/2010/main" val="501281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88E94-7E7B-4C79-BB3E-2980783B29F0}"/>
              </a:ext>
            </a:extLst>
          </p:cNvPr>
          <p:cNvSpPr>
            <a:spLocks noGrp="1"/>
          </p:cNvSpPr>
          <p:nvPr>
            <p:ph type="title"/>
          </p:nvPr>
        </p:nvSpPr>
        <p:spPr>
          <a:xfrm>
            <a:off x="1774166" y="1"/>
            <a:ext cx="9875520" cy="1039091"/>
          </a:xfrm>
        </p:spPr>
        <p:txBody>
          <a:bodyPr>
            <a:noAutofit/>
          </a:bodyPr>
          <a:lstStyle/>
          <a:p>
            <a:r>
              <a:rPr lang="en-US" sz="2400" dirty="0"/>
              <a:t>Data Governance Working Group Update</a:t>
            </a:r>
          </a:p>
        </p:txBody>
      </p:sp>
      <p:pic>
        <p:nvPicPr>
          <p:cNvPr id="4" name="Picture 3">
            <a:extLst>
              <a:ext uri="{FF2B5EF4-FFF2-40B4-BE49-F238E27FC236}">
                <a16:creationId xmlns:a16="http://schemas.microsoft.com/office/drawing/2014/main" id="{6DCD19A4-42E9-4E4B-9E44-871DAFC7F2E4}"/>
              </a:ext>
            </a:extLst>
          </p:cNvPr>
          <p:cNvPicPr>
            <a:picLocks noChangeAspect="1"/>
          </p:cNvPicPr>
          <p:nvPr/>
        </p:nvPicPr>
        <p:blipFill>
          <a:blip r:embed="rId3"/>
          <a:stretch>
            <a:fillRect/>
          </a:stretch>
        </p:blipFill>
        <p:spPr>
          <a:xfrm>
            <a:off x="1774167" y="864946"/>
            <a:ext cx="9069947" cy="5832282"/>
          </a:xfrm>
          <a:prstGeom prst="rect">
            <a:avLst/>
          </a:prstGeom>
        </p:spPr>
      </p:pic>
    </p:spTree>
    <p:extLst>
      <p:ext uri="{BB962C8B-B14F-4D97-AF65-F5344CB8AC3E}">
        <p14:creationId xmlns:p14="http://schemas.microsoft.com/office/powerpoint/2010/main" val="4175197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88E94-7E7B-4C79-BB3E-2980783B29F0}"/>
              </a:ext>
            </a:extLst>
          </p:cNvPr>
          <p:cNvSpPr>
            <a:spLocks noGrp="1"/>
          </p:cNvSpPr>
          <p:nvPr>
            <p:ph type="title"/>
          </p:nvPr>
        </p:nvSpPr>
        <p:spPr>
          <a:xfrm>
            <a:off x="1774166" y="1"/>
            <a:ext cx="9875520" cy="1039091"/>
          </a:xfrm>
        </p:spPr>
        <p:txBody>
          <a:bodyPr>
            <a:noAutofit/>
          </a:bodyPr>
          <a:lstStyle/>
          <a:p>
            <a:r>
              <a:rPr lang="en-US" sz="2400" dirty="0"/>
              <a:t>Data Governance Working Group Update</a:t>
            </a:r>
          </a:p>
        </p:txBody>
      </p:sp>
      <p:pic>
        <p:nvPicPr>
          <p:cNvPr id="4" name="Picture 3">
            <a:extLst>
              <a:ext uri="{FF2B5EF4-FFF2-40B4-BE49-F238E27FC236}">
                <a16:creationId xmlns:a16="http://schemas.microsoft.com/office/drawing/2014/main" id="{6DCD19A4-42E9-4E4B-9E44-871DAFC7F2E4}"/>
              </a:ext>
            </a:extLst>
          </p:cNvPr>
          <p:cNvPicPr>
            <a:picLocks noChangeAspect="1"/>
          </p:cNvPicPr>
          <p:nvPr/>
        </p:nvPicPr>
        <p:blipFill>
          <a:blip r:embed="rId3"/>
          <a:srcRect/>
          <a:stretch/>
        </p:blipFill>
        <p:spPr>
          <a:xfrm>
            <a:off x="2003654" y="864946"/>
            <a:ext cx="8610973" cy="5832282"/>
          </a:xfrm>
          <a:prstGeom prst="rect">
            <a:avLst/>
          </a:prstGeom>
        </p:spPr>
      </p:pic>
    </p:spTree>
    <p:extLst>
      <p:ext uri="{BB962C8B-B14F-4D97-AF65-F5344CB8AC3E}">
        <p14:creationId xmlns:p14="http://schemas.microsoft.com/office/powerpoint/2010/main" val="3026166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88E94-7E7B-4C79-BB3E-2980783B29F0}"/>
              </a:ext>
            </a:extLst>
          </p:cNvPr>
          <p:cNvSpPr>
            <a:spLocks noGrp="1"/>
          </p:cNvSpPr>
          <p:nvPr>
            <p:ph type="title"/>
          </p:nvPr>
        </p:nvSpPr>
        <p:spPr>
          <a:xfrm>
            <a:off x="1774166" y="1"/>
            <a:ext cx="9875520" cy="1039091"/>
          </a:xfrm>
        </p:spPr>
        <p:txBody>
          <a:bodyPr>
            <a:noAutofit/>
          </a:bodyPr>
          <a:lstStyle/>
          <a:p>
            <a:r>
              <a:rPr lang="en-US" sz="2400" dirty="0"/>
              <a:t>Data Governance Working Group Update</a:t>
            </a:r>
          </a:p>
        </p:txBody>
      </p:sp>
      <p:pic>
        <p:nvPicPr>
          <p:cNvPr id="4" name="Picture 3">
            <a:extLst>
              <a:ext uri="{FF2B5EF4-FFF2-40B4-BE49-F238E27FC236}">
                <a16:creationId xmlns:a16="http://schemas.microsoft.com/office/drawing/2014/main" id="{6DCD19A4-42E9-4E4B-9E44-871DAFC7F2E4}"/>
              </a:ext>
            </a:extLst>
          </p:cNvPr>
          <p:cNvPicPr>
            <a:picLocks noChangeAspect="1"/>
          </p:cNvPicPr>
          <p:nvPr/>
        </p:nvPicPr>
        <p:blipFill>
          <a:blip r:embed="rId3"/>
          <a:srcRect/>
          <a:stretch/>
        </p:blipFill>
        <p:spPr>
          <a:xfrm>
            <a:off x="2903231" y="864946"/>
            <a:ext cx="6811817" cy="5832282"/>
          </a:xfrm>
          <a:prstGeom prst="rect">
            <a:avLst/>
          </a:prstGeom>
        </p:spPr>
      </p:pic>
    </p:spTree>
    <p:extLst>
      <p:ext uri="{BB962C8B-B14F-4D97-AF65-F5344CB8AC3E}">
        <p14:creationId xmlns:p14="http://schemas.microsoft.com/office/powerpoint/2010/main" val="3600090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88E94-7E7B-4C79-BB3E-2980783B29F0}"/>
              </a:ext>
            </a:extLst>
          </p:cNvPr>
          <p:cNvSpPr>
            <a:spLocks noGrp="1"/>
          </p:cNvSpPr>
          <p:nvPr>
            <p:ph type="title"/>
          </p:nvPr>
        </p:nvSpPr>
        <p:spPr>
          <a:xfrm>
            <a:off x="1774166" y="1"/>
            <a:ext cx="9875520" cy="1039091"/>
          </a:xfrm>
        </p:spPr>
        <p:txBody>
          <a:bodyPr>
            <a:noAutofit/>
          </a:bodyPr>
          <a:lstStyle/>
          <a:p>
            <a:r>
              <a:rPr lang="en-US" sz="2400" dirty="0"/>
              <a:t>Data Governance Working Group Update</a:t>
            </a:r>
          </a:p>
        </p:txBody>
      </p:sp>
      <p:pic>
        <p:nvPicPr>
          <p:cNvPr id="4" name="Picture 3">
            <a:extLst>
              <a:ext uri="{FF2B5EF4-FFF2-40B4-BE49-F238E27FC236}">
                <a16:creationId xmlns:a16="http://schemas.microsoft.com/office/drawing/2014/main" id="{6DCD19A4-42E9-4E4B-9E44-871DAFC7F2E4}"/>
              </a:ext>
            </a:extLst>
          </p:cNvPr>
          <p:cNvPicPr>
            <a:picLocks noChangeAspect="1"/>
          </p:cNvPicPr>
          <p:nvPr/>
        </p:nvPicPr>
        <p:blipFill>
          <a:blip r:embed="rId3"/>
          <a:srcRect/>
          <a:stretch/>
        </p:blipFill>
        <p:spPr>
          <a:xfrm>
            <a:off x="1016019" y="1359675"/>
            <a:ext cx="10315141" cy="4973539"/>
          </a:xfrm>
          <a:prstGeom prst="rect">
            <a:avLst/>
          </a:prstGeom>
        </p:spPr>
      </p:pic>
    </p:spTree>
    <p:extLst>
      <p:ext uri="{BB962C8B-B14F-4D97-AF65-F5344CB8AC3E}">
        <p14:creationId xmlns:p14="http://schemas.microsoft.com/office/powerpoint/2010/main" val="4214913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88E94-7E7B-4C79-BB3E-2980783B29F0}"/>
              </a:ext>
            </a:extLst>
          </p:cNvPr>
          <p:cNvSpPr>
            <a:spLocks noGrp="1"/>
          </p:cNvSpPr>
          <p:nvPr>
            <p:ph type="title"/>
          </p:nvPr>
        </p:nvSpPr>
        <p:spPr>
          <a:xfrm>
            <a:off x="1158240" y="2909455"/>
            <a:ext cx="9875520" cy="1039091"/>
          </a:xfrm>
        </p:spPr>
        <p:txBody>
          <a:bodyPr>
            <a:noAutofit/>
          </a:bodyPr>
          <a:lstStyle/>
          <a:p>
            <a:r>
              <a:rPr lang="en-US" sz="3840" dirty="0"/>
              <a:t>Please help us to complete the survey!!!</a:t>
            </a:r>
          </a:p>
        </p:txBody>
      </p:sp>
    </p:spTree>
    <p:extLst>
      <p:ext uri="{BB962C8B-B14F-4D97-AF65-F5344CB8AC3E}">
        <p14:creationId xmlns:p14="http://schemas.microsoft.com/office/powerpoint/2010/main" val="170509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7">
            <a:extLst>
              <a:ext uri="{FF2B5EF4-FFF2-40B4-BE49-F238E27FC236}">
                <a16:creationId xmlns:a16="http://schemas.microsoft.com/office/drawing/2014/main" id="{EF3C5A1E-5B10-441C-924D-30459FF57614}"/>
              </a:ext>
            </a:extLst>
          </p:cNvPr>
          <p:cNvGrpSpPr>
            <a:grpSpLocks/>
          </p:cNvGrpSpPr>
          <p:nvPr/>
        </p:nvGrpSpPr>
        <p:grpSpPr bwMode="auto">
          <a:xfrm>
            <a:off x="0" y="-49213"/>
            <a:ext cx="12192000" cy="530226"/>
            <a:chOff x="0" y="-49453"/>
            <a:chExt cx="12192000" cy="530716"/>
          </a:xfrm>
        </p:grpSpPr>
        <p:sp>
          <p:nvSpPr>
            <p:cNvPr id="4" name="Rectangle 3">
              <a:extLst>
                <a:ext uri="{FF2B5EF4-FFF2-40B4-BE49-F238E27FC236}">
                  <a16:creationId xmlns:a16="http://schemas.microsoft.com/office/drawing/2014/main" id="{6DD07871-B518-4A29-8EAD-4851A199874B}"/>
                </a:ext>
              </a:extLst>
            </p:cNvPr>
            <p:cNvSpPr/>
            <p:nvPr/>
          </p:nvSpPr>
          <p:spPr>
            <a:xfrm>
              <a:off x="0" y="-195"/>
              <a:ext cx="12192000" cy="481458"/>
            </a:xfrm>
            <a:prstGeom prst="rect">
              <a:avLst/>
            </a:prstGeom>
            <a:solidFill>
              <a:srgbClr val="8D1B4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6870" name="Picture 5">
              <a:extLst>
                <a:ext uri="{FF2B5EF4-FFF2-40B4-BE49-F238E27FC236}">
                  <a16:creationId xmlns:a16="http://schemas.microsoft.com/office/drawing/2014/main" id="{46FDF931-204B-4F67-9EAF-8E7B680CA6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93" y="40907"/>
              <a:ext cx="2076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Box 6">
              <a:extLst>
                <a:ext uri="{FF2B5EF4-FFF2-40B4-BE49-F238E27FC236}">
                  <a16:creationId xmlns:a16="http://schemas.microsoft.com/office/drawing/2014/main" id="{29BA4662-189A-413F-8EF2-D8E66B917548}"/>
                </a:ext>
              </a:extLst>
            </p:cNvPr>
            <p:cNvSpPr txBox="1">
              <a:spLocks noChangeArrowheads="1"/>
            </p:cNvSpPr>
            <p:nvPr/>
          </p:nvSpPr>
          <p:spPr bwMode="auto">
            <a:xfrm>
              <a:off x="2528236" y="-49453"/>
              <a:ext cx="4916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a:solidFill>
                    <a:schemeClr val="bg1"/>
                  </a:solidFill>
                  <a:latin typeface="Century Gothic" panose="020B0502020202020204" pitchFamily="34" charset="0"/>
                </a:rPr>
                <a:t>Technology Advisory Board</a:t>
              </a:r>
            </a:p>
          </p:txBody>
        </p:sp>
      </p:grpSp>
      <p:sp>
        <p:nvSpPr>
          <p:cNvPr id="9" name="Title 1">
            <a:extLst>
              <a:ext uri="{FF2B5EF4-FFF2-40B4-BE49-F238E27FC236}">
                <a16:creationId xmlns:a16="http://schemas.microsoft.com/office/drawing/2014/main" id="{4A1451C9-09AF-43A1-A904-80F8652211D8}"/>
              </a:ext>
            </a:extLst>
          </p:cNvPr>
          <p:cNvSpPr txBox="1">
            <a:spLocks/>
          </p:cNvSpPr>
          <p:nvPr/>
        </p:nvSpPr>
        <p:spPr>
          <a:xfrm>
            <a:off x="225893" y="573088"/>
            <a:ext cx="11387138" cy="64611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US" sz="4000" b="1" dirty="0">
                <a:solidFill>
                  <a:srgbClr val="8D1B40"/>
                </a:solidFill>
                <a:cs typeface="Calibri Light" panose="020F0302020204030204" pitchFamily="34" charset="0"/>
              </a:rPr>
              <a:t>Agenda</a:t>
            </a:r>
          </a:p>
        </p:txBody>
      </p:sp>
      <p:sp>
        <p:nvSpPr>
          <p:cNvPr id="10" name="Content Placeholder 3">
            <a:extLst>
              <a:ext uri="{FF2B5EF4-FFF2-40B4-BE49-F238E27FC236}">
                <a16:creationId xmlns:a16="http://schemas.microsoft.com/office/drawing/2014/main" id="{1B8FB51F-0601-4747-AF4C-CE65ADB20B8E}"/>
              </a:ext>
            </a:extLst>
          </p:cNvPr>
          <p:cNvSpPr txBox="1">
            <a:spLocks/>
          </p:cNvSpPr>
          <p:nvPr/>
        </p:nvSpPr>
        <p:spPr>
          <a:xfrm>
            <a:off x="1790700" y="1143000"/>
            <a:ext cx="9611946" cy="5426075"/>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auto">
              <a:spcAft>
                <a:spcPts val="0"/>
              </a:spcAft>
              <a:defRPr/>
            </a:pPr>
            <a:r>
              <a:rPr lang="en-US" sz="2900" dirty="0">
                <a:latin typeface="Calibri Light" panose="020F0302020204030204" pitchFamily="34" charset="0"/>
              </a:rPr>
              <a:t>Public Comments </a:t>
            </a:r>
            <a:r>
              <a:rPr lang="en-US" sz="1500" dirty="0">
                <a:latin typeface="Calibri Light" panose="020F0302020204030204" pitchFamily="34" charset="0"/>
              </a:rPr>
              <a:t>- Chair - 3 min</a:t>
            </a:r>
          </a:p>
          <a:p>
            <a:pPr marL="342900" indent="-342900" fontAlgn="auto">
              <a:spcAft>
                <a:spcPts val="0"/>
              </a:spcAft>
              <a:defRPr/>
            </a:pPr>
            <a:r>
              <a:rPr lang="en-US" sz="2900" dirty="0">
                <a:latin typeface="Calibri Light" panose="020F0302020204030204" pitchFamily="34" charset="0"/>
              </a:rPr>
              <a:t>Approve Minutes from 10/22/20 Meeting </a:t>
            </a:r>
            <a:r>
              <a:rPr lang="en-US" sz="1700" dirty="0">
                <a:latin typeface="Calibri Light" panose="020F0302020204030204" pitchFamily="34" charset="0"/>
              </a:rPr>
              <a:t>- </a:t>
            </a:r>
            <a:r>
              <a:rPr lang="en-US" sz="1500" dirty="0">
                <a:latin typeface="Calibri Light" panose="020F0302020204030204" pitchFamily="34" charset="0"/>
              </a:rPr>
              <a:t>Chair - 2 min</a:t>
            </a:r>
          </a:p>
          <a:p>
            <a:pPr marL="342900" indent="-342900" fontAlgn="auto">
              <a:spcAft>
                <a:spcPts val="0"/>
              </a:spcAft>
              <a:defRPr/>
            </a:pPr>
            <a:r>
              <a:rPr lang="en-US" sz="2900" dirty="0">
                <a:latin typeface="Calibri Light" panose="020F0302020204030204" pitchFamily="34" charset="0"/>
              </a:rPr>
              <a:t>Follow-Up Items (Informational):</a:t>
            </a:r>
          </a:p>
          <a:p>
            <a:pPr marL="1085850" lvl="1" indent="-342900" fontAlgn="auto">
              <a:spcAft>
                <a:spcPts val="0"/>
              </a:spcAft>
              <a:defRPr/>
            </a:pPr>
            <a:r>
              <a:rPr lang="en-US" sz="3200" dirty="0">
                <a:latin typeface="Calibri Light" panose="020F0302020204030204" pitchFamily="34" charset="0"/>
              </a:rPr>
              <a:t>County-Wide Website Redesign Update</a:t>
            </a:r>
            <a:r>
              <a:rPr lang="en-US" sz="1600" dirty="0">
                <a:latin typeface="Calibri Light" panose="020F0302020204030204" pitchFamily="34" charset="0"/>
              </a:rPr>
              <a:t>–  Megan Hillyard– 5 min </a:t>
            </a:r>
          </a:p>
          <a:p>
            <a:pPr marL="1085850" lvl="1" indent="-342900" fontAlgn="auto">
              <a:spcAft>
                <a:spcPts val="0"/>
              </a:spcAft>
              <a:defRPr/>
            </a:pPr>
            <a:r>
              <a:rPr lang="en-US" sz="2900" dirty="0">
                <a:latin typeface="Calibri Light" panose="020F0302020204030204" pitchFamily="34" charset="0"/>
              </a:rPr>
              <a:t>SharePoint Document Management Update </a:t>
            </a:r>
            <a:r>
              <a:rPr lang="en-US" sz="1500" dirty="0">
                <a:latin typeface="Calibri Light" panose="020F0302020204030204" pitchFamily="34" charset="0"/>
              </a:rPr>
              <a:t>– Tony Jolley– 5 min </a:t>
            </a:r>
          </a:p>
          <a:p>
            <a:pPr marL="342900" indent="-342900" fontAlgn="auto">
              <a:spcAft>
                <a:spcPts val="0"/>
              </a:spcAft>
              <a:defRPr/>
            </a:pPr>
            <a:r>
              <a:rPr lang="en-US" sz="2900" dirty="0">
                <a:latin typeface="Calibri Light" panose="020F0302020204030204" pitchFamily="34" charset="0"/>
              </a:rPr>
              <a:t>Working Groups Milestone Chart (Discussion/Direction) </a:t>
            </a:r>
            <a:r>
              <a:rPr lang="en-US" sz="2600" dirty="0">
                <a:latin typeface="Calibri Light" panose="020F0302020204030204" pitchFamily="34" charset="0"/>
              </a:rPr>
              <a:t>– </a:t>
            </a:r>
            <a:r>
              <a:rPr lang="en-US" sz="1500" dirty="0">
                <a:latin typeface="Calibri Light" panose="020F0302020204030204" pitchFamily="34" charset="0"/>
              </a:rPr>
              <a:t>Tony Jolley– 3 min</a:t>
            </a:r>
          </a:p>
          <a:p>
            <a:pPr marL="342900" indent="-342900" fontAlgn="auto">
              <a:spcAft>
                <a:spcPts val="0"/>
              </a:spcAft>
              <a:defRPr/>
            </a:pPr>
            <a:r>
              <a:rPr lang="en-US" sz="2900" dirty="0">
                <a:latin typeface="Calibri Light" panose="020F0302020204030204" pitchFamily="34" charset="0"/>
              </a:rPr>
              <a:t>Working Groups Membership (Discussion) </a:t>
            </a:r>
            <a:r>
              <a:rPr lang="en-US" sz="2600" dirty="0">
                <a:latin typeface="Calibri Light" panose="020F0302020204030204" pitchFamily="34" charset="0"/>
              </a:rPr>
              <a:t>– </a:t>
            </a:r>
            <a:r>
              <a:rPr lang="en-US" sz="1400" dirty="0">
                <a:latin typeface="Calibri Light" panose="020F0302020204030204" pitchFamily="34" charset="0"/>
              </a:rPr>
              <a:t>Zach Posner – 10 min  </a:t>
            </a:r>
          </a:p>
          <a:p>
            <a:pPr marL="342900" indent="-342900" fontAlgn="auto">
              <a:spcAft>
                <a:spcPts val="0"/>
              </a:spcAft>
              <a:defRPr/>
            </a:pPr>
            <a:r>
              <a:rPr lang="en-US" sz="2900" dirty="0">
                <a:latin typeface="Calibri Light" panose="020F0302020204030204" pitchFamily="34" charset="0"/>
              </a:rPr>
              <a:t>IT Working Group Updates  </a:t>
            </a:r>
            <a:endParaRPr lang="en-US" sz="2300" dirty="0">
              <a:solidFill>
                <a:prstClr val="black"/>
              </a:solidFill>
              <a:latin typeface="Calibri Light" panose="020F0302020204030204" pitchFamily="34" charset="0"/>
            </a:endParaRPr>
          </a:p>
          <a:p>
            <a:pPr marL="800100" lvl="1" indent="-342900" fontAlgn="auto">
              <a:spcAft>
                <a:spcPts val="0"/>
              </a:spcAft>
              <a:defRPr/>
            </a:pPr>
            <a:r>
              <a:rPr lang="en-US" sz="2300" dirty="0">
                <a:solidFill>
                  <a:prstClr val="black"/>
                </a:solidFill>
                <a:latin typeface="Calibri Light" panose="020F0302020204030204" pitchFamily="34" charset="0"/>
              </a:rPr>
              <a:t>GWG – IT Standards Update – (Discussion/Approval)</a:t>
            </a:r>
            <a:r>
              <a:rPr lang="en-US" sz="1400" dirty="0">
                <a:latin typeface="Calibri Light" panose="020F0302020204030204" pitchFamily="34" charset="0"/>
              </a:rPr>
              <a:t> – Mark Evans – 10 min</a:t>
            </a:r>
          </a:p>
          <a:p>
            <a:pPr marL="800100" lvl="1" indent="-342900" fontAlgn="auto">
              <a:spcAft>
                <a:spcPts val="0"/>
              </a:spcAft>
              <a:defRPr/>
            </a:pPr>
            <a:r>
              <a:rPr lang="en-US" sz="2300" dirty="0">
                <a:solidFill>
                  <a:prstClr val="black"/>
                </a:solidFill>
                <a:latin typeface="Calibri Light" panose="020F0302020204030204" pitchFamily="34" charset="0"/>
              </a:rPr>
              <a:t>PWG - Budget Update – (Informational) </a:t>
            </a:r>
            <a:r>
              <a:rPr lang="en-US" sz="800" dirty="0">
                <a:latin typeface="Calibri Light" panose="020F0302020204030204" pitchFamily="34" charset="0"/>
              </a:rPr>
              <a:t>– </a:t>
            </a:r>
            <a:r>
              <a:rPr lang="en-US" sz="1400" dirty="0">
                <a:latin typeface="Calibri Light" panose="020F0302020204030204" pitchFamily="34" charset="0"/>
              </a:rPr>
              <a:t>Cherie Root – 10 min</a:t>
            </a:r>
          </a:p>
          <a:p>
            <a:pPr marL="342900" indent="-342900" fontAlgn="auto">
              <a:spcAft>
                <a:spcPts val="0"/>
              </a:spcAft>
              <a:defRPr/>
            </a:pPr>
            <a:r>
              <a:rPr lang="en-US" sz="2900" dirty="0">
                <a:solidFill>
                  <a:prstClr val="black"/>
                </a:solidFill>
                <a:latin typeface="Calibri Light" panose="020F0302020204030204" pitchFamily="34" charset="0"/>
              </a:rPr>
              <a:t>Webex, GRAMA, &amp; Document Management </a:t>
            </a:r>
            <a:r>
              <a:rPr lang="en-US" sz="2800" dirty="0">
                <a:solidFill>
                  <a:prstClr val="black"/>
                </a:solidFill>
                <a:latin typeface="Calibri Light" panose="020F0302020204030204" pitchFamily="34" charset="0"/>
              </a:rPr>
              <a:t>(Informational) </a:t>
            </a:r>
            <a:r>
              <a:rPr lang="en-US" sz="2500" dirty="0">
                <a:solidFill>
                  <a:prstClr val="black"/>
                </a:solidFill>
                <a:latin typeface="Calibri Light" panose="020F0302020204030204" pitchFamily="34" charset="0"/>
              </a:rPr>
              <a:t>– </a:t>
            </a:r>
            <a:r>
              <a:rPr lang="en-US" sz="1400" dirty="0">
                <a:solidFill>
                  <a:prstClr val="black"/>
                </a:solidFill>
                <a:latin typeface="Calibri Light" panose="020F0302020204030204" pitchFamily="34" charset="0"/>
              </a:rPr>
              <a:t>Maren Slaugh &amp; </a:t>
            </a:r>
            <a:r>
              <a:rPr lang="en-US" sz="1500" dirty="0">
                <a:solidFill>
                  <a:prstClr val="black"/>
                </a:solidFill>
                <a:latin typeface="Calibri Light" panose="020F0302020204030204" pitchFamily="34" charset="0"/>
              </a:rPr>
              <a:t>Sam Sedivec – 10 min</a:t>
            </a:r>
          </a:p>
          <a:p>
            <a:pPr marL="342900" indent="-342900" fontAlgn="auto">
              <a:spcAft>
                <a:spcPts val="0"/>
              </a:spcAft>
              <a:defRPr/>
            </a:pPr>
            <a:r>
              <a:rPr lang="en-US" sz="2900" dirty="0">
                <a:solidFill>
                  <a:prstClr val="black"/>
                </a:solidFill>
                <a:latin typeface="Calibri Light" panose="020F0302020204030204" pitchFamily="34" charset="0"/>
              </a:rPr>
              <a:t>Data Governance Working Group Update (Informational) </a:t>
            </a:r>
            <a:r>
              <a:rPr lang="en-US" sz="1500" dirty="0">
                <a:solidFill>
                  <a:prstClr val="black"/>
                </a:solidFill>
                <a:latin typeface="Calibri Light" panose="020F0302020204030204" pitchFamily="34" charset="0"/>
              </a:rPr>
              <a:t>– Javaid Lal &amp; Trevor Hebditch </a:t>
            </a:r>
            <a:r>
              <a:rPr lang="en-US" sz="1400" dirty="0">
                <a:solidFill>
                  <a:prstClr val="black"/>
                </a:solidFill>
                <a:latin typeface="Calibri Light" panose="020F0302020204030204" pitchFamily="34" charset="0"/>
              </a:rPr>
              <a:t>– 10 min</a:t>
            </a:r>
          </a:p>
          <a:p>
            <a:pPr marL="342900" indent="-342900" fontAlgn="auto">
              <a:spcAft>
                <a:spcPts val="0"/>
              </a:spcAft>
              <a:defRPr/>
            </a:pPr>
            <a:r>
              <a:rPr lang="en-US" sz="2900" dirty="0">
                <a:solidFill>
                  <a:prstClr val="black"/>
                </a:solidFill>
                <a:latin typeface="Calibri Light" panose="020F0302020204030204" pitchFamily="34" charset="0"/>
              </a:rPr>
              <a:t>Nominations &amp; Voting for 2021 TAB Chair &amp; Vice-Chair </a:t>
            </a:r>
            <a:r>
              <a:rPr lang="en-US" sz="1400" dirty="0">
                <a:solidFill>
                  <a:prstClr val="black"/>
                </a:solidFill>
                <a:latin typeface="Calibri Light" panose="020F0302020204030204" pitchFamily="34" charset="0"/>
              </a:rPr>
              <a:t>– Chair – 5 min</a:t>
            </a:r>
          </a:p>
          <a:p>
            <a:pPr marL="342900" indent="-342900" fontAlgn="auto">
              <a:spcAft>
                <a:spcPts val="0"/>
              </a:spcAft>
              <a:defRPr/>
            </a:pPr>
            <a:r>
              <a:rPr lang="en-US" dirty="0">
                <a:solidFill>
                  <a:prstClr val="black"/>
                </a:solidFill>
                <a:latin typeface="Calibri Light" panose="020F0302020204030204" pitchFamily="34" charset="0"/>
              </a:rPr>
              <a:t>Communication Items - Mayor &amp; Council </a:t>
            </a:r>
            <a:r>
              <a:rPr lang="en-US" sz="1500" dirty="0">
                <a:solidFill>
                  <a:prstClr val="black"/>
                </a:solidFill>
                <a:latin typeface="Calibri Light" panose="020F0302020204030204" pitchFamily="34" charset="0"/>
              </a:rPr>
              <a:t>– Zach Posner &amp; Chair – 1 min</a:t>
            </a:r>
          </a:p>
          <a:p>
            <a:pPr marL="342900" indent="-342900" fontAlgn="auto">
              <a:spcAft>
                <a:spcPts val="0"/>
              </a:spcAft>
              <a:defRPr/>
            </a:pPr>
            <a:r>
              <a:rPr lang="en-US" sz="2900" dirty="0">
                <a:latin typeface="Calibri Light" panose="020F0302020204030204" pitchFamily="34" charset="0"/>
              </a:rPr>
              <a:t>Upcoming Meeting Schedule (Discussion/Direction) </a:t>
            </a:r>
            <a:r>
              <a:rPr lang="en-US" sz="1500" dirty="0">
                <a:latin typeface="Calibri Light" panose="020F0302020204030204" pitchFamily="34" charset="0"/>
              </a:rPr>
              <a:t>– Kristine Pepin - 1 min</a:t>
            </a:r>
          </a:p>
          <a:p>
            <a:pPr marL="342900" indent="-342900" fontAlgn="auto">
              <a:spcAft>
                <a:spcPts val="0"/>
              </a:spcAft>
              <a:defRPr/>
            </a:pPr>
            <a:r>
              <a:rPr lang="en-US" sz="2900" dirty="0">
                <a:latin typeface="Calibri Light" panose="020F0302020204030204" pitchFamily="34" charset="0"/>
              </a:rPr>
              <a:t>Review Action Items </a:t>
            </a:r>
            <a:r>
              <a:rPr lang="en-US" sz="1500" dirty="0">
                <a:latin typeface="Calibri Light" panose="020F0302020204030204" pitchFamily="34" charset="0"/>
              </a:rPr>
              <a:t>– Kristine Pepin -  2 min</a:t>
            </a:r>
          </a:p>
          <a:p>
            <a:pPr marL="342900" indent="-342900" fontAlgn="auto">
              <a:spcAft>
                <a:spcPts val="0"/>
              </a:spcAft>
              <a:defRPr/>
            </a:pPr>
            <a:r>
              <a:rPr lang="en-US" sz="2900" dirty="0">
                <a:latin typeface="Calibri Light" panose="020F0302020204030204" pitchFamily="34" charset="0"/>
              </a:rPr>
              <a:t>Next Meeting –2/25/21 </a:t>
            </a:r>
            <a:r>
              <a:rPr lang="en-US" sz="1500" dirty="0">
                <a:latin typeface="Calibri Light" panose="020F0302020204030204" pitchFamily="34" charset="0"/>
              </a:rPr>
              <a:t>– Chair  - 1 min</a:t>
            </a:r>
          </a:p>
          <a:p>
            <a:pPr fontAlgn="auto">
              <a:spcAft>
                <a:spcPts val="0"/>
              </a:spcAft>
              <a:defRPr/>
            </a:pPr>
            <a:endParaRPr lang="en-US" sz="1600" dirty="0"/>
          </a:p>
          <a:p>
            <a:pPr fontAlgn="auto">
              <a:spcAft>
                <a:spcPts val="0"/>
              </a:spcAft>
              <a:defRPr/>
            </a:pP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D4AD-F1C7-4438-9C16-9F9A8BDCEC2C}"/>
              </a:ext>
            </a:extLst>
          </p:cNvPr>
          <p:cNvSpPr>
            <a:spLocks noGrp="1"/>
          </p:cNvSpPr>
          <p:nvPr>
            <p:ph type="ctrTitle"/>
          </p:nvPr>
        </p:nvSpPr>
        <p:spPr/>
        <p:txBody>
          <a:bodyPr>
            <a:normAutofit fontScale="90000"/>
          </a:bodyPr>
          <a:lstStyle/>
          <a:p>
            <a:r>
              <a:rPr lang="en-US" b="1" cap="none" dirty="0">
                <a:solidFill>
                  <a:srgbClr val="8D1B40"/>
                </a:solidFill>
                <a:cs typeface="Calibri Light" panose="020F0302020204030204" pitchFamily="34" charset="0"/>
              </a:rPr>
              <a:t>Nominations &amp; Voting for 2021 TAB Chair &amp; Vice-Chair</a:t>
            </a:r>
            <a:br>
              <a:rPr lang="en-US" sz="4000" b="1" cap="none" dirty="0">
                <a:solidFill>
                  <a:srgbClr val="8D1B40"/>
                </a:solidFill>
                <a:cs typeface="Calibri Light" panose="020F0302020204030204" pitchFamily="34" charset="0"/>
              </a:rPr>
            </a:br>
            <a:r>
              <a:rPr lang="en-US" sz="4400" b="1" cap="none" dirty="0">
                <a:solidFill>
                  <a:srgbClr val="8D1B40"/>
                </a:solidFill>
                <a:cs typeface="Calibri Light" panose="020F0302020204030204" pitchFamily="34" charset="0"/>
              </a:rPr>
              <a:t>Chair</a:t>
            </a:r>
            <a:br>
              <a:rPr lang="en-US" sz="4400" b="1" cap="none" dirty="0">
                <a:solidFill>
                  <a:srgbClr val="8D1B40"/>
                </a:solidFill>
                <a:cs typeface="Calibri Light" panose="020F0302020204030204" pitchFamily="34" charset="0"/>
              </a:rPr>
            </a:br>
            <a:br>
              <a:rPr lang="en-US" sz="4400" b="1" cap="none" dirty="0">
                <a:solidFill>
                  <a:srgbClr val="8D1B40"/>
                </a:solidFill>
                <a:cs typeface="Calibri Light" panose="020F0302020204030204" pitchFamily="34" charset="0"/>
              </a:rPr>
            </a:br>
            <a:r>
              <a:rPr lang="en-US" sz="4400" b="1" cap="none" dirty="0">
                <a:solidFill>
                  <a:srgbClr val="8D1B40"/>
                </a:solidFill>
                <a:cs typeface="Calibri Light" panose="020F0302020204030204" pitchFamily="34" charset="0"/>
              </a:rPr>
              <a:t>Will be done at February’s meeting.</a:t>
            </a:r>
            <a:br>
              <a:rPr lang="en-US" sz="4400" b="1" cap="none" dirty="0">
                <a:solidFill>
                  <a:srgbClr val="8D1B40"/>
                </a:solidFill>
                <a:cs typeface="Calibri Light" panose="020F0302020204030204" pitchFamily="34" charset="0"/>
              </a:rPr>
            </a:br>
            <a:r>
              <a:rPr lang="en-US" sz="4400" b="1" cap="none" dirty="0">
                <a:solidFill>
                  <a:srgbClr val="8D1B40"/>
                </a:solidFill>
                <a:cs typeface="Calibri Light" panose="020F0302020204030204" pitchFamily="34" charset="0"/>
              </a:rPr>
              <a:t>Rashelle will chair until the voting is complete.</a:t>
            </a:r>
            <a:br>
              <a:rPr lang="en-US" sz="4400" b="1" cap="none" dirty="0">
                <a:solidFill>
                  <a:srgbClr val="8D1B40"/>
                </a:solidFill>
                <a:cs typeface="Calibri Light" panose="020F0302020204030204" pitchFamily="34" charset="0"/>
              </a:rPr>
            </a:br>
            <a:r>
              <a:rPr lang="en-US" sz="4400" b="1" cap="none" dirty="0">
                <a:solidFill>
                  <a:srgbClr val="8D1B40"/>
                </a:solidFill>
                <a:cs typeface="Calibri Light" panose="020F0302020204030204" pitchFamily="34" charset="0"/>
              </a:rPr>
              <a:t>The first agenda item will be the nomination and voting.</a:t>
            </a:r>
            <a:br>
              <a:rPr lang="en-US" sz="4400" b="1" cap="none" dirty="0">
                <a:solidFill>
                  <a:srgbClr val="8D1B40"/>
                </a:solidFill>
                <a:cs typeface="Calibri Light" panose="020F0302020204030204" pitchFamily="34" charset="0"/>
              </a:rPr>
            </a:br>
            <a:endParaRPr lang="en-US" sz="4000" dirty="0">
              <a:highlight>
                <a:srgbClr val="FFFF00"/>
              </a:highligh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850122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1C14D-2B41-4A00-AED0-E54C077EC390}"/>
              </a:ext>
            </a:extLst>
          </p:cNvPr>
          <p:cNvSpPr>
            <a:spLocks noGrp="1"/>
          </p:cNvSpPr>
          <p:nvPr>
            <p:ph type="title"/>
          </p:nvPr>
        </p:nvSpPr>
        <p:spPr>
          <a:xfrm>
            <a:off x="200877" y="530966"/>
            <a:ext cx="9867048" cy="865909"/>
          </a:xfrm>
        </p:spPr>
        <p:txBody>
          <a:bodyPr>
            <a:normAutofit fontScale="90000"/>
          </a:bodyPr>
          <a:lstStyle/>
          <a:p>
            <a:pPr fontAlgn="auto">
              <a:spcAft>
                <a:spcPts val="0"/>
              </a:spcAft>
              <a:defRPr/>
            </a:pPr>
            <a:r>
              <a:rPr lang="en-US" sz="4400" cap="none" dirty="0">
                <a:solidFill>
                  <a:srgbClr val="8D1B40"/>
                </a:solidFill>
                <a:cs typeface="Calibri Light" panose="020F0302020204030204" pitchFamily="34" charset="0"/>
              </a:rPr>
              <a:t>Communication Items - Mayor and Council</a:t>
            </a:r>
            <a:br>
              <a:rPr lang="en-US" sz="2700" cap="none" dirty="0">
                <a:solidFill>
                  <a:srgbClr val="8D1B40"/>
                </a:solidFill>
                <a:cs typeface="Calibri Light" panose="020F0302020204030204" pitchFamily="34" charset="0"/>
              </a:rPr>
            </a:br>
            <a:r>
              <a:rPr lang="en-US" sz="3600" cap="none" dirty="0">
                <a:solidFill>
                  <a:srgbClr val="8D1B40"/>
                </a:solidFill>
                <a:cs typeface="Calibri Light" panose="020F0302020204030204" pitchFamily="34" charset="0"/>
              </a:rPr>
              <a:t>Zach Posner &amp; Chair   </a:t>
            </a:r>
            <a:br>
              <a:rPr lang="en-US" sz="4000" dirty="0">
                <a:cs typeface="Calibri Light" panose="020F0302020204030204" pitchFamily="34" charset="0"/>
              </a:rPr>
            </a:br>
            <a:br>
              <a:rPr lang="en-US" sz="3100" dirty="0">
                <a:cs typeface="Calibri Light" panose="020F0302020204030204" pitchFamily="34" charset="0"/>
              </a:rPr>
            </a:br>
            <a:br>
              <a:rPr lang="en-US" dirty="0"/>
            </a:br>
            <a:r>
              <a:rPr lang="en-US" dirty="0"/>
              <a:t> </a:t>
            </a:r>
            <a:br>
              <a:rPr lang="en-US" dirty="0"/>
            </a:b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916A6-285B-4ACB-9E50-7140AAE0D073}"/>
              </a:ext>
            </a:extLst>
          </p:cNvPr>
          <p:cNvSpPr>
            <a:spLocks noGrp="1"/>
          </p:cNvSpPr>
          <p:nvPr>
            <p:ph type="title"/>
          </p:nvPr>
        </p:nvSpPr>
        <p:spPr>
          <a:xfrm>
            <a:off x="227217" y="557511"/>
            <a:ext cx="8229600" cy="865909"/>
          </a:xfrm>
        </p:spPr>
        <p:txBody>
          <a:bodyPr>
            <a:normAutofit fontScale="90000"/>
          </a:bodyPr>
          <a:lstStyle/>
          <a:p>
            <a:pPr fontAlgn="auto">
              <a:spcAft>
                <a:spcPts val="0"/>
              </a:spcAft>
              <a:defRPr/>
            </a:pPr>
            <a:r>
              <a:rPr lang="en-US" sz="4400" cap="none" dirty="0">
                <a:solidFill>
                  <a:srgbClr val="8D1B40"/>
                </a:solidFill>
                <a:cs typeface="Calibri Light" panose="020F0302020204030204" pitchFamily="34" charset="0"/>
              </a:rPr>
              <a:t>Meeting Schedule For 2021</a:t>
            </a:r>
            <a:br>
              <a:rPr lang="en-US" sz="2700" cap="none" dirty="0">
                <a:solidFill>
                  <a:srgbClr val="8D1B40"/>
                </a:solidFill>
                <a:cs typeface="Calibri Light" panose="020F0302020204030204" pitchFamily="34" charset="0"/>
              </a:rPr>
            </a:br>
            <a:r>
              <a:rPr lang="en-US" sz="3600" cap="none" dirty="0">
                <a:solidFill>
                  <a:srgbClr val="8D1B40"/>
                </a:solidFill>
                <a:cs typeface="Calibri Light" panose="020F0302020204030204" pitchFamily="34" charset="0"/>
              </a:rPr>
              <a:t>Kristine Pepin</a:t>
            </a:r>
            <a:br>
              <a:rPr lang="en-US" sz="3600" dirty="0">
                <a:cs typeface="Calibri Light" panose="020F0302020204030204" pitchFamily="34" charset="0"/>
              </a:rPr>
            </a:br>
            <a:br>
              <a:rPr lang="en-US" dirty="0">
                <a:cs typeface="Calibri Light" panose="020F0302020204030204" pitchFamily="34" charset="0"/>
              </a:rPr>
            </a:br>
            <a:endParaRPr lang="en-US" dirty="0">
              <a:cs typeface="Calibri Light" panose="020F0302020204030204" pitchFamily="34" charset="0"/>
            </a:endParaRPr>
          </a:p>
        </p:txBody>
      </p:sp>
      <p:sp>
        <p:nvSpPr>
          <p:cNvPr id="3" name="Content Placeholder 2">
            <a:extLst>
              <a:ext uri="{FF2B5EF4-FFF2-40B4-BE49-F238E27FC236}">
                <a16:creationId xmlns:a16="http://schemas.microsoft.com/office/drawing/2014/main" id="{105278F9-00EA-4B63-A6D8-17437F51EE2A}"/>
              </a:ext>
            </a:extLst>
          </p:cNvPr>
          <p:cNvSpPr>
            <a:spLocks noGrp="1"/>
          </p:cNvSpPr>
          <p:nvPr>
            <p:ph idx="1"/>
          </p:nvPr>
        </p:nvSpPr>
        <p:spPr>
          <a:xfrm>
            <a:off x="795675" y="1738007"/>
            <a:ext cx="8499475" cy="4111625"/>
          </a:xfrm>
        </p:spPr>
        <p:txBody>
          <a:bodyPr>
            <a:normAutofit/>
          </a:bodyPr>
          <a:lstStyle/>
          <a:p>
            <a:pPr marL="457200" indent="-457200" fontAlgn="auto">
              <a:spcAft>
                <a:spcPts val="0"/>
              </a:spcAft>
              <a:buClr>
                <a:schemeClr val="accent1">
                  <a:lumMod val="75000"/>
                </a:schemeClr>
              </a:buClr>
              <a:buFont typeface="Arial" panose="020B0604020202020204" pitchFamily="34" charset="0"/>
              <a:buChar char="•"/>
              <a:defRPr/>
            </a:pPr>
            <a:r>
              <a:rPr lang="en-US" sz="2800" dirty="0">
                <a:latin typeface="Calibri Light" panose="020F0302020204030204" pitchFamily="34" charset="0"/>
              </a:rPr>
              <a:t>9:00 – 10:30 am</a:t>
            </a:r>
          </a:p>
          <a:p>
            <a:pPr marL="914400" lvl="1" indent="-457200" fontAlgn="auto">
              <a:spcAft>
                <a:spcPts val="0"/>
              </a:spcAft>
              <a:buClr>
                <a:schemeClr val="accent1">
                  <a:lumMod val="75000"/>
                </a:schemeClr>
              </a:buClr>
              <a:buFont typeface="Arial" panose="020B0604020202020204" pitchFamily="34" charset="0"/>
              <a:buChar char="•"/>
              <a:defRPr/>
            </a:pPr>
            <a:r>
              <a:rPr lang="en-US" sz="2800" dirty="0">
                <a:latin typeface="Calibri Light" panose="020F0302020204030204" pitchFamily="34" charset="0"/>
              </a:rPr>
              <a:t>February 25</a:t>
            </a:r>
          </a:p>
          <a:p>
            <a:pPr marL="914400" lvl="1" indent="-457200" fontAlgn="auto">
              <a:spcAft>
                <a:spcPts val="0"/>
              </a:spcAft>
              <a:buClr>
                <a:schemeClr val="accent1">
                  <a:lumMod val="75000"/>
                </a:schemeClr>
              </a:buClr>
              <a:buFont typeface="Arial" panose="020B0604020202020204" pitchFamily="34" charset="0"/>
              <a:buChar char="•"/>
              <a:defRPr/>
            </a:pPr>
            <a:r>
              <a:rPr lang="en-US" sz="2800" dirty="0">
                <a:latin typeface="Calibri Light" panose="020F0302020204030204" pitchFamily="34" charset="0"/>
              </a:rPr>
              <a:t>April 22</a:t>
            </a:r>
          </a:p>
          <a:p>
            <a:pPr marL="914400" lvl="1" indent="-457200" fontAlgn="auto">
              <a:spcAft>
                <a:spcPts val="0"/>
              </a:spcAft>
              <a:buClr>
                <a:schemeClr val="accent1">
                  <a:lumMod val="75000"/>
                </a:schemeClr>
              </a:buClr>
              <a:buFont typeface="Arial" panose="020B0604020202020204" pitchFamily="34" charset="0"/>
              <a:buChar char="•"/>
              <a:defRPr/>
            </a:pPr>
            <a:r>
              <a:rPr lang="en-US" sz="2800" dirty="0">
                <a:latin typeface="Calibri Light" panose="020F0302020204030204" pitchFamily="34" charset="0"/>
              </a:rPr>
              <a:t>June 24</a:t>
            </a:r>
          </a:p>
          <a:p>
            <a:pPr marL="914400" lvl="1" indent="-457200" fontAlgn="auto">
              <a:spcAft>
                <a:spcPts val="0"/>
              </a:spcAft>
              <a:buClr>
                <a:schemeClr val="accent1">
                  <a:lumMod val="75000"/>
                </a:schemeClr>
              </a:buClr>
              <a:buFont typeface="Arial" panose="020B0604020202020204" pitchFamily="34" charset="0"/>
              <a:buChar char="•"/>
              <a:defRPr/>
            </a:pPr>
            <a:r>
              <a:rPr lang="en-US" sz="2800" dirty="0">
                <a:latin typeface="Calibri Light" panose="020F0302020204030204" pitchFamily="34" charset="0"/>
              </a:rPr>
              <a:t>August 12</a:t>
            </a:r>
          </a:p>
          <a:p>
            <a:pPr marL="914400" lvl="1" indent="-457200" fontAlgn="auto">
              <a:spcAft>
                <a:spcPts val="0"/>
              </a:spcAft>
              <a:buClr>
                <a:schemeClr val="accent1">
                  <a:lumMod val="75000"/>
                </a:schemeClr>
              </a:buClr>
              <a:buFont typeface="Arial" panose="020B0604020202020204" pitchFamily="34" charset="0"/>
              <a:buChar char="•"/>
              <a:defRPr/>
            </a:pPr>
            <a:r>
              <a:rPr lang="en-US" sz="2800" dirty="0">
                <a:latin typeface="Calibri Light" panose="020F0302020204030204" pitchFamily="34" charset="0"/>
              </a:rPr>
              <a:t>August 18</a:t>
            </a:r>
          </a:p>
          <a:p>
            <a:pPr marL="914400" lvl="1" indent="-457200" fontAlgn="auto">
              <a:spcAft>
                <a:spcPts val="0"/>
              </a:spcAft>
              <a:buClr>
                <a:schemeClr val="accent1">
                  <a:lumMod val="75000"/>
                </a:schemeClr>
              </a:buClr>
              <a:buFont typeface="Arial" panose="020B0604020202020204" pitchFamily="34" charset="0"/>
              <a:buChar char="•"/>
              <a:defRPr/>
            </a:pPr>
            <a:r>
              <a:rPr lang="en-US" sz="2800" dirty="0">
                <a:latin typeface="Calibri Light" panose="020F0302020204030204" pitchFamily="34" charset="0"/>
              </a:rPr>
              <a:t>October 28</a:t>
            </a:r>
          </a:p>
          <a:p>
            <a:pPr marL="914400" lvl="1" indent="-457200" fontAlgn="auto">
              <a:spcAft>
                <a:spcPts val="0"/>
              </a:spcAft>
              <a:buClr>
                <a:schemeClr val="accent1">
                  <a:lumMod val="75000"/>
                </a:schemeClr>
              </a:buClr>
              <a:buFont typeface="Arial" panose="020B0604020202020204" pitchFamily="34" charset="0"/>
              <a:buChar char="•"/>
              <a:defRPr/>
            </a:pPr>
            <a:r>
              <a:rPr lang="en-US" sz="2800" dirty="0">
                <a:latin typeface="Calibri Light" panose="020F0302020204030204" pitchFamily="34" charset="0"/>
              </a:rPr>
              <a:t>December 9</a:t>
            </a:r>
          </a:p>
          <a:p>
            <a:pPr marL="457200" indent="-457200" fontAlgn="auto">
              <a:spcAft>
                <a:spcPts val="0"/>
              </a:spcAft>
              <a:buClr>
                <a:schemeClr val="accent1">
                  <a:lumMod val="75000"/>
                </a:schemeClr>
              </a:buClr>
              <a:buFont typeface="Arial" panose="020B0604020202020204" pitchFamily="34" charset="0"/>
              <a:buChar char="•"/>
              <a:defRPr/>
            </a:pPr>
            <a:endParaRPr lang="en-US" sz="3300" dirty="0">
              <a:latin typeface="Calibri Light" panose="020F0302020204030204" pitchFamily="34" charset="0"/>
            </a:endParaRPr>
          </a:p>
          <a:p>
            <a:pPr fontAlgn="auto">
              <a:spcAft>
                <a:spcPts val="0"/>
              </a:spcAft>
              <a:buClr>
                <a:schemeClr val="accent1">
                  <a:lumMod val="75000"/>
                </a:schemeClr>
              </a:buClr>
              <a:defRPr/>
            </a:pPr>
            <a:endParaRPr lang="en-US" sz="2800" dirty="0">
              <a:latin typeface="Calibri Light" panose="020F03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8CC2-2CB5-4097-BD55-238C0979E1CE}"/>
              </a:ext>
            </a:extLst>
          </p:cNvPr>
          <p:cNvSpPr>
            <a:spLocks noGrp="1"/>
          </p:cNvSpPr>
          <p:nvPr>
            <p:ph type="title"/>
          </p:nvPr>
        </p:nvSpPr>
        <p:spPr>
          <a:xfrm>
            <a:off x="208548" y="571500"/>
            <a:ext cx="10972800" cy="685800"/>
          </a:xfrm>
        </p:spPr>
        <p:txBody>
          <a:bodyPr>
            <a:normAutofit fontScale="90000"/>
          </a:bodyPr>
          <a:lstStyle/>
          <a:p>
            <a:pPr fontAlgn="auto">
              <a:spcAft>
                <a:spcPts val="0"/>
              </a:spcAft>
              <a:defRPr/>
            </a:pPr>
            <a:r>
              <a:rPr lang="en-US" sz="4400" cap="none" dirty="0">
                <a:solidFill>
                  <a:srgbClr val="8D1B40"/>
                </a:solidFill>
                <a:cs typeface="Calibri Light" panose="020F0302020204030204" pitchFamily="34" charset="0"/>
              </a:rPr>
              <a:t>Review Action Items</a:t>
            </a:r>
            <a:br>
              <a:rPr lang="en-US" sz="2400" cap="none" dirty="0">
                <a:solidFill>
                  <a:srgbClr val="8D1B40"/>
                </a:solidFill>
                <a:cs typeface="Calibri Light" panose="020F0302020204030204" pitchFamily="34" charset="0"/>
              </a:rPr>
            </a:br>
            <a:r>
              <a:rPr lang="en-US" sz="3600" cap="none" dirty="0">
                <a:solidFill>
                  <a:srgbClr val="8D1B40"/>
                </a:solidFill>
                <a:cs typeface="Calibri Light" panose="020F0302020204030204" pitchFamily="34" charset="0"/>
              </a:rPr>
              <a:t>Kristine Pepin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2">
            <a:extLst>
              <a:ext uri="{FF2B5EF4-FFF2-40B4-BE49-F238E27FC236}">
                <a16:creationId xmlns:a16="http://schemas.microsoft.com/office/drawing/2014/main" id="{7591E391-FCA5-4595-B886-223DC8A223C6}"/>
              </a:ext>
            </a:extLst>
          </p:cNvPr>
          <p:cNvSpPr txBox="1">
            <a:spLocks noChangeArrowheads="1"/>
          </p:cNvSpPr>
          <p:nvPr/>
        </p:nvSpPr>
        <p:spPr bwMode="auto">
          <a:xfrm>
            <a:off x="3671553" y="3256721"/>
            <a:ext cx="4848892" cy="1323439"/>
          </a:xfrm>
          <a:prstGeom prst="rect">
            <a:avLst/>
          </a:prstGeom>
        </p:spPr>
        <p:txBody>
          <a:bodyPr wrap="none">
            <a:spAutoFit/>
          </a:bodyPr>
          <a:lstStyle>
            <a:defPPr>
              <a:defRPr lang="en-US"/>
            </a:defPPr>
            <a:lvl1pPr eaLnBrk="1" fontAlgn="auto" hangingPunct="1">
              <a:spcBef>
                <a:spcPts val="0"/>
              </a:spcBef>
              <a:spcAft>
                <a:spcPts val="0"/>
              </a:spcAft>
              <a:defRPr sz="2400" b="1">
                <a:solidFill>
                  <a:srgbClr val="8D1B40"/>
                </a:solidFill>
                <a:latin typeface="+mj-lt"/>
                <a:ea typeface="+mj-ea"/>
                <a:cs typeface="Calibri Light" panose="020F0302020204030204" pitchFamily="34" charset="0"/>
              </a:defRPr>
            </a:lvl1pPr>
          </a:lstStyle>
          <a:p>
            <a:r>
              <a:rPr lang="en-US" altLang="en-US" sz="8000" dirty="0"/>
              <a:t>Thank - You</a:t>
            </a:r>
          </a:p>
        </p:txBody>
      </p:sp>
      <p:sp>
        <p:nvSpPr>
          <p:cNvPr id="2" name="Rectangle 1">
            <a:extLst>
              <a:ext uri="{FF2B5EF4-FFF2-40B4-BE49-F238E27FC236}">
                <a16:creationId xmlns:a16="http://schemas.microsoft.com/office/drawing/2014/main" id="{B3957FA1-92D7-47B1-86F1-70E0083518B9}"/>
              </a:ext>
            </a:extLst>
          </p:cNvPr>
          <p:cNvSpPr/>
          <p:nvPr/>
        </p:nvSpPr>
        <p:spPr>
          <a:xfrm>
            <a:off x="3084726" y="1434349"/>
            <a:ext cx="5867055" cy="1107996"/>
          </a:xfrm>
          <a:prstGeom prst="rect">
            <a:avLst/>
          </a:prstGeom>
        </p:spPr>
        <p:txBody>
          <a:bodyPr wrap="none">
            <a:spAutoFit/>
          </a:bodyPr>
          <a:lstStyle/>
          <a:p>
            <a:pPr eaLnBrk="1" fontAlgn="auto" hangingPunct="1">
              <a:spcBef>
                <a:spcPts val="0"/>
              </a:spcBef>
              <a:spcAft>
                <a:spcPts val="0"/>
              </a:spcAft>
              <a:defRPr/>
            </a:pPr>
            <a:r>
              <a:rPr lang="en-US" sz="4400" b="1" dirty="0">
                <a:solidFill>
                  <a:srgbClr val="8D1B40"/>
                </a:solidFill>
                <a:latin typeface="+mj-lt"/>
                <a:ea typeface="+mj-ea"/>
                <a:cs typeface="Calibri Light" panose="020F0302020204030204" pitchFamily="34" charset="0"/>
              </a:rPr>
              <a:t>Next</a:t>
            </a:r>
            <a:r>
              <a:rPr lang="en-US" sz="6600" dirty="0">
                <a:solidFill>
                  <a:srgbClr val="8B1E41"/>
                </a:solidFill>
                <a:latin typeface="Calibri Light" panose="020F0302020204030204" pitchFamily="34" charset="0"/>
                <a:ea typeface="+mj-ea"/>
                <a:cs typeface="+mj-cs"/>
              </a:rPr>
              <a:t> </a:t>
            </a:r>
            <a:r>
              <a:rPr lang="en-US" sz="4400" b="1" dirty="0">
                <a:solidFill>
                  <a:srgbClr val="8D1B40"/>
                </a:solidFill>
                <a:latin typeface="+mj-lt"/>
                <a:ea typeface="+mj-ea"/>
                <a:cs typeface="Calibri Light" panose="020F0302020204030204" pitchFamily="34" charset="0"/>
              </a:rPr>
              <a:t>Meeting</a:t>
            </a:r>
            <a:r>
              <a:rPr lang="en-US" sz="6600" dirty="0">
                <a:solidFill>
                  <a:srgbClr val="8B1E41"/>
                </a:solidFill>
                <a:latin typeface="Calibri Light" panose="020F0302020204030204" pitchFamily="34" charset="0"/>
                <a:ea typeface="+mj-ea"/>
                <a:cs typeface="+mj-cs"/>
              </a:rPr>
              <a:t> </a:t>
            </a:r>
            <a:r>
              <a:rPr lang="en-US" sz="4400" dirty="0">
                <a:solidFill>
                  <a:srgbClr val="8B1E41"/>
                </a:solidFill>
                <a:latin typeface="Calibri Light" panose="020F0302020204030204" pitchFamily="34" charset="0"/>
                <a:ea typeface="+mj-ea"/>
                <a:cs typeface="+mj-cs"/>
              </a:rPr>
              <a:t>–</a:t>
            </a:r>
            <a:r>
              <a:rPr lang="en-US" sz="6600" dirty="0">
                <a:solidFill>
                  <a:srgbClr val="8B1E41"/>
                </a:solidFill>
                <a:latin typeface="Calibri Light" panose="020F0302020204030204" pitchFamily="34" charset="0"/>
                <a:ea typeface="+mj-ea"/>
                <a:cs typeface="+mj-cs"/>
              </a:rPr>
              <a:t> </a:t>
            </a:r>
            <a:r>
              <a:rPr lang="en-US" sz="4400" b="1" dirty="0">
                <a:solidFill>
                  <a:srgbClr val="8D1B40"/>
                </a:solidFill>
                <a:latin typeface="+mj-lt"/>
                <a:ea typeface="+mj-ea"/>
                <a:cs typeface="Calibri Light" panose="020F0302020204030204" pitchFamily="34" charset="0"/>
              </a:rPr>
              <a:t> 2/25/21</a:t>
            </a:r>
          </a:p>
        </p:txBody>
      </p:sp>
      <p:sp>
        <p:nvSpPr>
          <p:cNvPr id="71685" name="TextBox 10">
            <a:extLst>
              <a:ext uri="{FF2B5EF4-FFF2-40B4-BE49-F238E27FC236}">
                <a16:creationId xmlns:a16="http://schemas.microsoft.com/office/drawing/2014/main" id="{7A9F91CC-E9E1-4544-A450-70A590201ABF}"/>
              </a:ext>
            </a:extLst>
          </p:cNvPr>
          <p:cNvSpPr txBox="1">
            <a:spLocks noChangeArrowheads="1"/>
          </p:cNvSpPr>
          <p:nvPr/>
        </p:nvSpPr>
        <p:spPr bwMode="auto">
          <a:xfrm>
            <a:off x="7010400" y="6278563"/>
            <a:ext cx="3300413" cy="368300"/>
          </a:xfrm>
          <a:prstGeom prst="rect">
            <a:avLst/>
          </a:prstGeom>
          <a:solidFill>
            <a:srgbClr val="FFFF00"/>
          </a:solidFill>
          <a:ln w="38100">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Motion and Vote to Adjourn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3730" name="Group 7">
            <a:extLst>
              <a:ext uri="{FF2B5EF4-FFF2-40B4-BE49-F238E27FC236}">
                <a16:creationId xmlns:a16="http://schemas.microsoft.com/office/drawing/2014/main" id="{3B9F33B2-9731-49C0-BC73-86E3154C514B}"/>
              </a:ext>
            </a:extLst>
          </p:cNvPr>
          <p:cNvGrpSpPr>
            <a:grpSpLocks/>
          </p:cNvGrpSpPr>
          <p:nvPr/>
        </p:nvGrpSpPr>
        <p:grpSpPr bwMode="auto">
          <a:xfrm>
            <a:off x="0" y="-49213"/>
            <a:ext cx="12192000" cy="530226"/>
            <a:chOff x="0" y="-49453"/>
            <a:chExt cx="12192000" cy="530716"/>
          </a:xfrm>
        </p:grpSpPr>
        <p:sp>
          <p:nvSpPr>
            <p:cNvPr id="4" name="Rectangle 3">
              <a:extLst>
                <a:ext uri="{FF2B5EF4-FFF2-40B4-BE49-F238E27FC236}">
                  <a16:creationId xmlns:a16="http://schemas.microsoft.com/office/drawing/2014/main" id="{B38B5215-A075-4C60-8470-D42D8EDF38E9}"/>
                </a:ext>
              </a:extLst>
            </p:cNvPr>
            <p:cNvSpPr/>
            <p:nvPr/>
          </p:nvSpPr>
          <p:spPr>
            <a:xfrm>
              <a:off x="0" y="-195"/>
              <a:ext cx="12192000" cy="481458"/>
            </a:xfrm>
            <a:prstGeom prst="rect">
              <a:avLst/>
            </a:prstGeom>
            <a:solidFill>
              <a:srgbClr val="8D1B4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3733" name="Picture 5">
              <a:extLst>
                <a:ext uri="{FF2B5EF4-FFF2-40B4-BE49-F238E27FC236}">
                  <a16:creationId xmlns:a16="http://schemas.microsoft.com/office/drawing/2014/main" id="{31539CB9-22A6-49A0-B2F9-087DAA430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93" y="40907"/>
              <a:ext cx="2076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TextBox 6">
              <a:extLst>
                <a:ext uri="{FF2B5EF4-FFF2-40B4-BE49-F238E27FC236}">
                  <a16:creationId xmlns:a16="http://schemas.microsoft.com/office/drawing/2014/main" id="{FC670403-A188-40DA-965C-54B109B6C005}"/>
                </a:ext>
              </a:extLst>
            </p:cNvPr>
            <p:cNvSpPr txBox="1">
              <a:spLocks noChangeArrowheads="1"/>
            </p:cNvSpPr>
            <p:nvPr/>
          </p:nvSpPr>
          <p:spPr bwMode="auto">
            <a:xfrm>
              <a:off x="2528236" y="-49453"/>
              <a:ext cx="4916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a:solidFill>
                    <a:schemeClr val="bg1"/>
                  </a:solidFill>
                  <a:latin typeface="Century Gothic" panose="020B0502020202020204" pitchFamily="34" charset="0"/>
                </a:rPr>
                <a:t>Technology Advisory Board</a:t>
              </a:r>
            </a:p>
          </p:txBody>
        </p:sp>
      </p:grpSp>
      <p:sp>
        <p:nvSpPr>
          <p:cNvPr id="9" name="Title 1">
            <a:extLst>
              <a:ext uri="{FF2B5EF4-FFF2-40B4-BE49-F238E27FC236}">
                <a16:creationId xmlns:a16="http://schemas.microsoft.com/office/drawing/2014/main" id="{8D733ED0-19DC-451F-989B-63ACC96FB8E5}"/>
              </a:ext>
            </a:extLst>
          </p:cNvPr>
          <p:cNvSpPr txBox="1">
            <a:spLocks/>
          </p:cNvSpPr>
          <p:nvPr/>
        </p:nvSpPr>
        <p:spPr>
          <a:xfrm>
            <a:off x="228600" y="661988"/>
            <a:ext cx="11387138" cy="477837"/>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US" b="1" dirty="0">
                <a:solidFill>
                  <a:srgbClr val="8D1B40"/>
                </a:solidFill>
                <a:cs typeface="Calibri Light" panose="020F0302020204030204" pitchFamily="34" charset="0"/>
              </a:rPr>
              <a:t>Slide Title</a:t>
            </a:r>
            <a:endParaRPr lang="en-US" sz="4000" b="1" dirty="0">
              <a:solidFill>
                <a:srgbClr val="8D1B40"/>
              </a:solidFill>
              <a:cs typeface="Calibri Light" panose="020F03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4754" name="Group 7">
            <a:extLst>
              <a:ext uri="{FF2B5EF4-FFF2-40B4-BE49-F238E27FC236}">
                <a16:creationId xmlns:a16="http://schemas.microsoft.com/office/drawing/2014/main" id="{3E23B8D9-3A6A-4258-BE64-D362639CAF7C}"/>
              </a:ext>
            </a:extLst>
          </p:cNvPr>
          <p:cNvGrpSpPr>
            <a:grpSpLocks/>
          </p:cNvGrpSpPr>
          <p:nvPr/>
        </p:nvGrpSpPr>
        <p:grpSpPr bwMode="auto">
          <a:xfrm>
            <a:off x="0" y="-49213"/>
            <a:ext cx="12192000" cy="530226"/>
            <a:chOff x="0" y="-49453"/>
            <a:chExt cx="12192000" cy="530716"/>
          </a:xfrm>
        </p:grpSpPr>
        <p:sp>
          <p:nvSpPr>
            <p:cNvPr id="4" name="Rectangle 3">
              <a:extLst>
                <a:ext uri="{FF2B5EF4-FFF2-40B4-BE49-F238E27FC236}">
                  <a16:creationId xmlns:a16="http://schemas.microsoft.com/office/drawing/2014/main" id="{098168EE-11D0-44AD-8B46-48B4E984D9E2}"/>
                </a:ext>
              </a:extLst>
            </p:cNvPr>
            <p:cNvSpPr/>
            <p:nvPr/>
          </p:nvSpPr>
          <p:spPr>
            <a:xfrm>
              <a:off x="0" y="-195"/>
              <a:ext cx="12192000" cy="481458"/>
            </a:xfrm>
            <a:prstGeom prst="rect">
              <a:avLst/>
            </a:prstGeom>
            <a:solidFill>
              <a:srgbClr val="8D1B4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4758" name="Picture 5">
              <a:extLst>
                <a:ext uri="{FF2B5EF4-FFF2-40B4-BE49-F238E27FC236}">
                  <a16:creationId xmlns:a16="http://schemas.microsoft.com/office/drawing/2014/main" id="{EF2C1521-DD1D-4714-9812-905215D80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93" y="40907"/>
              <a:ext cx="2076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9" name="TextBox 6">
              <a:extLst>
                <a:ext uri="{FF2B5EF4-FFF2-40B4-BE49-F238E27FC236}">
                  <a16:creationId xmlns:a16="http://schemas.microsoft.com/office/drawing/2014/main" id="{6D58C141-65CB-4A57-B12E-6D9D8DF7C335}"/>
                </a:ext>
              </a:extLst>
            </p:cNvPr>
            <p:cNvSpPr txBox="1">
              <a:spLocks noChangeArrowheads="1"/>
            </p:cNvSpPr>
            <p:nvPr/>
          </p:nvSpPr>
          <p:spPr bwMode="auto">
            <a:xfrm>
              <a:off x="2528236" y="-49453"/>
              <a:ext cx="4916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a:solidFill>
                    <a:schemeClr val="bg1"/>
                  </a:solidFill>
                  <a:latin typeface="Century Gothic" panose="020B0502020202020204" pitchFamily="34" charset="0"/>
                </a:rPr>
                <a:t>Technology Advisory Board</a:t>
              </a:r>
            </a:p>
          </p:txBody>
        </p:sp>
      </p:grpSp>
      <p:sp>
        <p:nvSpPr>
          <p:cNvPr id="9" name="Title 1">
            <a:extLst>
              <a:ext uri="{FF2B5EF4-FFF2-40B4-BE49-F238E27FC236}">
                <a16:creationId xmlns:a16="http://schemas.microsoft.com/office/drawing/2014/main" id="{22027064-4D55-4543-AA58-FCEEDBCA8B74}"/>
              </a:ext>
            </a:extLst>
          </p:cNvPr>
          <p:cNvSpPr txBox="1">
            <a:spLocks/>
          </p:cNvSpPr>
          <p:nvPr/>
        </p:nvSpPr>
        <p:spPr>
          <a:xfrm>
            <a:off x="228600" y="661988"/>
            <a:ext cx="11387138" cy="477837"/>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US" b="1" dirty="0">
                <a:solidFill>
                  <a:srgbClr val="8D1B40"/>
                </a:solidFill>
                <a:cs typeface="Calibri Light" panose="020F0302020204030204" pitchFamily="34" charset="0"/>
              </a:rPr>
              <a:t>Slide Title</a:t>
            </a:r>
            <a:endParaRPr lang="en-US" sz="4000" b="1" dirty="0">
              <a:solidFill>
                <a:srgbClr val="8D1B40"/>
              </a:solidFill>
              <a:cs typeface="Calibri Light" panose="020F0302020204030204" pitchFamily="34" charset="0"/>
            </a:endParaRPr>
          </a:p>
        </p:txBody>
      </p:sp>
      <p:sp>
        <p:nvSpPr>
          <p:cNvPr id="74756" name="TextBox 1">
            <a:extLst>
              <a:ext uri="{FF2B5EF4-FFF2-40B4-BE49-F238E27FC236}">
                <a16:creationId xmlns:a16="http://schemas.microsoft.com/office/drawing/2014/main" id="{0F93FB3C-2236-4F3A-8914-D418AF1E192D}"/>
              </a:ext>
            </a:extLst>
          </p:cNvPr>
          <p:cNvSpPr txBox="1">
            <a:spLocks noChangeArrowheads="1"/>
          </p:cNvSpPr>
          <p:nvPr/>
        </p:nvSpPr>
        <p:spPr bwMode="auto">
          <a:xfrm>
            <a:off x="1185863" y="2165350"/>
            <a:ext cx="9990137" cy="2308225"/>
          </a:xfrm>
          <a:prstGeom prst="rect">
            <a:avLst/>
          </a:prstGeom>
          <a:noFill/>
          <a:ln w="28575">
            <a:solidFill>
              <a:srgbClr val="8D1B4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Calibri Light" panose="020F0302020204030204" pitchFamily="34" charset="0"/>
              <a:buAutoNum type="arabicPeriod"/>
            </a:pPr>
            <a:r>
              <a:rPr lang="en-US" altLang="en-US" sz="2400"/>
              <a:t>Numbered List </a:t>
            </a:r>
          </a:p>
          <a:p>
            <a:pPr eaLnBrk="1" hangingPunct="1">
              <a:buFont typeface="Calibri Light" panose="020F0302020204030204" pitchFamily="34" charset="0"/>
              <a:buAutoNum type="arabicPeriod"/>
            </a:pPr>
            <a:r>
              <a:rPr lang="en-US" altLang="en-US" sz="2400"/>
              <a:t>Numbered List</a:t>
            </a:r>
          </a:p>
          <a:p>
            <a:pPr eaLnBrk="1" hangingPunct="1">
              <a:buFont typeface="Calibri Light" panose="020F0302020204030204" pitchFamily="34" charset="0"/>
              <a:buAutoNum type="arabicPeriod"/>
            </a:pPr>
            <a:r>
              <a:rPr lang="en-US" altLang="en-US" sz="2400"/>
              <a:t>Numbered List</a:t>
            </a:r>
          </a:p>
          <a:p>
            <a:pPr eaLnBrk="1" hangingPunct="1">
              <a:buFont typeface="Calibri Light" panose="020F0302020204030204" pitchFamily="34" charset="0"/>
              <a:buAutoNum type="arabicPeriod"/>
            </a:pPr>
            <a:r>
              <a:rPr lang="en-US" altLang="en-US" sz="2400"/>
              <a:t>Numbered List</a:t>
            </a:r>
          </a:p>
          <a:p>
            <a:pPr eaLnBrk="1" hangingPunct="1">
              <a:buFont typeface="Calibri Light" panose="020F0302020204030204" pitchFamily="34" charset="0"/>
              <a:buAutoNum type="arabicPeriod"/>
            </a:pPr>
            <a:r>
              <a:rPr lang="en-US" altLang="en-US" sz="2400"/>
              <a:t>Numbered List</a:t>
            </a:r>
          </a:p>
          <a:p>
            <a:pPr eaLnBrk="1" hangingPunct="1">
              <a:buFont typeface="Calibri Light" panose="020F0302020204030204" pitchFamily="34" charset="0"/>
              <a:buAutoNum type="arabicPeriod"/>
            </a:pPr>
            <a:r>
              <a:rPr lang="en-US" altLang="en-US" sz="2400"/>
              <a:t>Numbered List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78A0FF-78ED-4BAB-B408-3EAFA05C99D3}"/>
              </a:ext>
            </a:extLst>
          </p:cNvPr>
          <p:cNvSpPr>
            <a:spLocks noGrp="1"/>
          </p:cNvSpPr>
          <p:nvPr>
            <p:ph type="subTitle" idx="1"/>
          </p:nvPr>
        </p:nvSpPr>
        <p:spPr>
          <a:xfrm>
            <a:off x="1832853" y="1659469"/>
            <a:ext cx="8526294" cy="3145996"/>
          </a:xfrm>
        </p:spPr>
        <p:txBody>
          <a:bodyPr vert="horz" lIns="0" tIns="0" rIns="0" bIns="0" rtlCol="0" anchor="t">
            <a:noAutofit/>
          </a:bodyPr>
          <a:lstStyle/>
          <a:p>
            <a:pPr marL="685800" indent="-685800">
              <a:buFont typeface="Arial" panose="020B0604020202020204" pitchFamily="34" charset="0"/>
              <a:buChar char="•"/>
            </a:pPr>
            <a:r>
              <a:rPr lang="en-US" sz="2000" b="0" dirty="0">
                <a:latin typeface="Calibri Light"/>
                <a:cs typeface="Calibri Light"/>
              </a:rPr>
              <a:t>Sam wants the following invited: (to help answer questions)</a:t>
            </a:r>
          </a:p>
          <a:p>
            <a:pPr marL="685800" indent="-685800">
              <a:buFont typeface="Arial" panose="020B0604020202020204" pitchFamily="34" charset="0"/>
              <a:buChar char="•"/>
            </a:pPr>
            <a:r>
              <a:rPr lang="en-US" sz="1600" b="0" dirty="0">
                <a:latin typeface="Calibri Light"/>
                <a:cs typeface="Calibri Light"/>
              </a:rPr>
              <a:t>Phil Martinez</a:t>
            </a:r>
          </a:p>
          <a:p>
            <a:pPr marL="685800" indent="-685800">
              <a:buFont typeface="Arial" panose="020B0604020202020204" pitchFamily="34" charset="0"/>
              <a:buChar char="•"/>
            </a:pPr>
            <a:r>
              <a:rPr lang="en-US" sz="1600" b="0" dirty="0">
                <a:latin typeface="Calibri Light"/>
                <a:cs typeface="Calibri Light"/>
              </a:rPr>
              <a:t>Corey Hess</a:t>
            </a:r>
          </a:p>
          <a:p>
            <a:pPr marL="685800" indent="-685800">
              <a:buFont typeface="Arial" panose="020B0604020202020204" pitchFamily="34" charset="0"/>
              <a:buChar char="•"/>
            </a:pPr>
            <a:r>
              <a:rPr lang="en-US" sz="1600" b="0" dirty="0">
                <a:latin typeface="Calibri Light"/>
                <a:cs typeface="Calibri Light"/>
              </a:rPr>
              <a:t>Mark Miller </a:t>
            </a:r>
          </a:p>
          <a:p>
            <a:pPr marL="685800" indent="-685800">
              <a:buFont typeface="Arial" panose="020B0604020202020204" pitchFamily="34" charset="0"/>
              <a:buChar char="•"/>
            </a:pPr>
            <a:r>
              <a:rPr lang="en-US" sz="1600" b="0" dirty="0">
                <a:latin typeface="Calibri Light"/>
                <a:cs typeface="Calibri Light"/>
              </a:rPr>
              <a:t>Jerome Battle</a:t>
            </a:r>
          </a:p>
          <a:p>
            <a:pPr marL="685800" indent="-685800">
              <a:buFont typeface="Arial" panose="020B0604020202020204" pitchFamily="34" charset="0"/>
              <a:buChar char="•"/>
            </a:pPr>
            <a:r>
              <a:rPr lang="en-US" sz="1600" b="0" dirty="0">
                <a:latin typeface="Calibri Light"/>
                <a:cs typeface="Calibri Light"/>
              </a:rPr>
              <a:t>Maren Slaugh</a:t>
            </a:r>
          </a:p>
        </p:txBody>
      </p:sp>
      <p:sp>
        <p:nvSpPr>
          <p:cNvPr id="2" name="Title 1">
            <a:extLst>
              <a:ext uri="{FF2B5EF4-FFF2-40B4-BE49-F238E27FC236}">
                <a16:creationId xmlns:a16="http://schemas.microsoft.com/office/drawing/2014/main" id="{4650D4AD-F1C7-4438-9C16-9F9A8BDCEC2C}"/>
              </a:ext>
            </a:extLst>
          </p:cNvPr>
          <p:cNvSpPr>
            <a:spLocks noGrp="1"/>
          </p:cNvSpPr>
          <p:nvPr>
            <p:ph type="ctrTitle"/>
          </p:nvPr>
        </p:nvSpPr>
        <p:spPr/>
        <p:txBody>
          <a:bodyPr>
            <a:normAutofit fontScale="90000"/>
          </a:bodyPr>
          <a:lstStyle/>
          <a:p>
            <a:r>
              <a:rPr lang="en-US" b="1" cap="none" dirty="0">
                <a:solidFill>
                  <a:srgbClr val="8D1B40"/>
                </a:solidFill>
                <a:cs typeface="Calibri Light" panose="020F0302020204030204" pitchFamily="34" charset="0"/>
              </a:rPr>
              <a:t>Webex, GRAMA &amp; Document Management</a:t>
            </a:r>
            <a:br>
              <a:rPr lang="en-US" sz="4000" b="1" cap="none" dirty="0">
                <a:solidFill>
                  <a:srgbClr val="8D1B40"/>
                </a:solidFill>
                <a:cs typeface="Calibri Light" panose="020F0302020204030204" pitchFamily="34" charset="0"/>
              </a:rPr>
            </a:br>
            <a:r>
              <a:rPr lang="en-US" sz="4400" b="1" cap="none" dirty="0">
                <a:solidFill>
                  <a:srgbClr val="8D1B40"/>
                </a:solidFill>
                <a:cs typeface="Calibri Light" panose="020F0302020204030204" pitchFamily="34" charset="0"/>
              </a:rPr>
              <a:t>Sam </a:t>
            </a:r>
            <a:r>
              <a:rPr lang="en-US" sz="4400" b="1" cap="none">
                <a:solidFill>
                  <a:srgbClr val="8D1B40"/>
                </a:solidFill>
                <a:cs typeface="Calibri Light" panose="020F0302020204030204" pitchFamily="34" charset="0"/>
              </a:rPr>
              <a:t>Sedivec  </a:t>
            </a:r>
            <a:r>
              <a:rPr lang="en-US" sz="4400" b="1" cap="none">
                <a:solidFill>
                  <a:srgbClr val="8D1B40"/>
                </a:solidFill>
                <a:highlight>
                  <a:srgbClr val="FFFF00"/>
                </a:highlight>
                <a:cs typeface="Calibri Light" panose="020F0302020204030204" pitchFamily="34" charset="0"/>
              </a:rPr>
              <a:t> </a:t>
            </a:r>
            <a:endParaRPr lang="en-US" sz="4000" dirty="0">
              <a:highlight>
                <a:srgbClr val="FFFF00"/>
              </a:highlight>
              <a:latin typeface="Calibri Light" panose="020F0302020204030204" pitchFamily="34" charset="0"/>
              <a:cs typeface="Calibri Light" panose="020F0302020204030204" pitchFamily="34" charset="0"/>
            </a:endParaRPr>
          </a:p>
        </p:txBody>
      </p:sp>
      <p:sp>
        <p:nvSpPr>
          <p:cNvPr id="4" name="Rectangle 3">
            <a:extLst>
              <a:ext uri="{FF2B5EF4-FFF2-40B4-BE49-F238E27FC236}">
                <a16:creationId xmlns:a16="http://schemas.microsoft.com/office/drawing/2014/main" id="{1F5823D8-F235-477F-A67C-487FE9828E04}"/>
              </a:ext>
            </a:extLst>
          </p:cNvPr>
          <p:cNvSpPr/>
          <p:nvPr/>
        </p:nvSpPr>
        <p:spPr>
          <a:xfrm>
            <a:off x="2084962" y="4805465"/>
            <a:ext cx="6096000" cy="646331"/>
          </a:xfrm>
          <a:prstGeom prst="rect">
            <a:avLst/>
          </a:prstGeom>
        </p:spPr>
        <p:txBody>
          <a:bodyPr>
            <a:spAutoFit/>
          </a:bodyPr>
          <a:lstStyle/>
          <a:p>
            <a:r>
              <a:rPr lang="en-US" dirty="0"/>
              <a:t>https://www.slcounty.org/uploadedFiles/depot/admin/fIS/Webex-GRAMA-Doc.Management.pdf</a:t>
            </a:r>
          </a:p>
        </p:txBody>
      </p:sp>
    </p:spTree>
    <p:extLst>
      <p:ext uri="{BB962C8B-B14F-4D97-AF65-F5344CB8AC3E}">
        <p14:creationId xmlns:p14="http://schemas.microsoft.com/office/powerpoint/2010/main" val="1754211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DE5B7-D1D8-4A73-B794-B56BE0E4B78D}"/>
              </a:ext>
            </a:extLst>
          </p:cNvPr>
          <p:cNvSpPr>
            <a:spLocks noGrp="1"/>
          </p:cNvSpPr>
          <p:nvPr>
            <p:ph type="ctrTitle"/>
          </p:nvPr>
        </p:nvSpPr>
        <p:spPr>
          <a:xfrm>
            <a:off x="177467" y="546434"/>
            <a:ext cx="10972800" cy="685800"/>
          </a:xfrm>
        </p:spPr>
        <p:txBody>
          <a:bodyPr>
            <a:noAutofit/>
          </a:bodyPr>
          <a:lstStyle/>
          <a:p>
            <a:pPr fontAlgn="auto">
              <a:spcAft>
                <a:spcPts val="0"/>
              </a:spcAft>
              <a:defRPr/>
            </a:pPr>
            <a:r>
              <a:rPr lang="en-US" sz="4000" cap="none" dirty="0">
                <a:solidFill>
                  <a:srgbClr val="8D1B40"/>
                </a:solidFill>
                <a:cs typeface="Calibri Light" panose="020F0302020204030204" pitchFamily="34" charset="0"/>
              </a:rPr>
              <a:t>Public Comments</a:t>
            </a:r>
            <a:br>
              <a:rPr lang="en-US" sz="3300" cap="none" dirty="0">
                <a:solidFill>
                  <a:srgbClr val="8D1B40"/>
                </a:solidFill>
                <a:cs typeface="Calibri Light" panose="020F0302020204030204" pitchFamily="34" charset="0"/>
              </a:rPr>
            </a:br>
            <a:r>
              <a:rPr lang="en-US" sz="3200" cap="none" dirty="0">
                <a:solidFill>
                  <a:srgbClr val="8D1B40"/>
                </a:solidFill>
                <a:cs typeface="Calibri Light" panose="020F0302020204030204" pitchFamily="34" charset="0"/>
              </a:rPr>
              <a:t>Chair</a:t>
            </a:r>
          </a:p>
        </p:txBody>
      </p:sp>
      <p:sp>
        <p:nvSpPr>
          <p:cNvPr id="5" name="Content Placeholder 4">
            <a:extLst>
              <a:ext uri="{FF2B5EF4-FFF2-40B4-BE49-F238E27FC236}">
                <a16:creationId xmlns:a16="http://schemas.microsoft.com/office/drawing/2014/main" id="{0A96F094-8AD5-423D-863A-95A0E6F2A55A}"/>
              </a:ext>
            </a:extLst>
          </p:cNvPr>
          <p:cNvSpPr>
            <a:spLocks noGrp="1"/>
          </p:cNvSpPr>
          <p:nvPr>
            <p:ph idx="1"/>
          </p:nvPr>
        </p:nvSpPr>
        <p:spPr/>
        <p:txBody>
          <a:bodyPr/>
          <a:lstStyle/>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0291A-1186-46F9-85B7-C5025DC5EFA6}"/>
              </a:ext>
            </a:extLst>
          </p:cNvPr>
          <p:cNvSpPr>
            <a:spLocks noGrp="1"/>
          </p:cNvSpPr>
          <p:nvPr>
            <p:ph type="title"/>
          </p:nvPr>
        </p:nvSpPr>
        <p:spPr>
          <a:xfrm>
            <a:off x="194310" y="506088"/>
            <a:ext cx="8229600" cy="398150"/>
          </a:xfrm>
        </p:spPr>
        <p:txBody>
          <a:bodyPr>
            <a:noAutofit/>
          </a:bodyPr>
          <a:lstStyle/>
          <a:p>
            <a:pPr fontAlgn="auto">
              <a:spcAft>
                <a:spcPts val="0"/>
              </a:spcAft>
              <a:defRPr/>
            </a:pPr>
            <a:r>
              <a:rPr lang="en-US" sz="4000" cap="none" dirty="0">
                <a:solidFill>
                  <a:srgbClr val="8D1B40"/>
                </a:solidFill>
                <a:cs typeface="Calibri Light" panose="020F0302020204030204" pitchFamily="34" charset="0"/>
              </a:rPr>
              <a:t>TO-DO</a:t>
            </a:r>
            <a:r>
              <a:rPr lang="en-US" sz="3200" dirty="0"/>
              <a:t> </a:t>
            </a:r>
            <a:r>
              <a:rPr lang="en-US" sz="4000" cap="none" dirty="0">
                <a:solidFill>
                  <a:srgbClr val="8D1B40"/>
                </a:solidFill>
                <a:cs typeface="Calibri Light" panose="020F0302020204030204" pitchFamily="34" charset="0"/>
              </a:rPr>
              <a:t>List</a:t>
            </a:r>
            <a:r>
              <a:rPr lang="en-US" sz="3200" dirty="0"/>
              <a:t> </a:t>
            </a:r>
            <a:r>
              <a:rPr lang="en-US" sz="3200" dirty="0">
                <a:solidFill>
                  <a:srgbClr val="0070C0"/>
                </a:solidFill>
              </a:rPr>
              <a:t> </a:t>
            </a:r>
          </a:p>
        </p:txBody>
      </p:sp>
      <p:sp>
        <p:nvSpPr>
          <p:cNvPr id="3" name="Content Placeholder 2">
            <a:extLst>
              <a:ext uri="{FF2B5EF4-FFF2-40B4-BE49-F238E27FC236}">
                <a16:creationId xmlns:a16="http://schemas.microsoft.com/office/drawing/2014/main" id="{BC0AA39A-4CEB-46A9-B23D-E40178E46BC1}"/>
              </a:ext>
            </a:extLst>
          </p:cNvPr>
          <p:cNvSpPr>
            <a:spLocks noGrp="1"/>
          </p:cNvSpPr>
          <p:nvPr>
            <p:ph idx="1"/>
          </p:nvPr>
        </p:nvSpPr>
        <p:spPr>
          <a:xfrm>
            <a:off x="1774825" y="949325"/>
            <a:ext cx="8399463" cy="3960813"/>
          </a:xfrm>
        </p:spPr>
        <p:txBody>
          <a:bodyPr>
            <a:normAutofit fontScale="25000" lnSpcReduction="20000"/>
          </a:bodyPr>
          <a:lstStyle/>
          <a:p>
            <a:pPr fontAlgn="auto">
              <a:spcAft>
                <a:spcPts val="0"/>
              </a:spcAft>
              <a:buClr>
                <a:schemeClr val="accent1">
                  <a:lumMod val="75000"/>
                </a:schemeClr>
              </a:buClr>
              <a:defRPr/>
            </a:pPr>
            <a:endParaRPr lang="en-US" sz="7200" dirty="0">
              <a:latin typeface="Calibri Light" panose="020F0302020204030204" pitchFamily="34" charset="0"/>
              <a:cs typeface="Calibri Light" panose="020F0302020204030204" pitchFamily="34" charset="0"/>
            </a:endParaRPr>
          </a:p>
          <a:p>
            <a:pPr fontAlgn="auto">
              <a:spcAft>
                <a:spcPts val="0"/>
              </a:spcAft>
              <a:buClr>
                <a:schemeClr val="accent1">
                  <a:lumMod val="75000"/>
                </a:schemeClr>
              </a:buClr>
              <a:defRPr/>
            </a:pPr>
            <a:endParaRPr lang="en-US" sz="7200" dirty="0">
              <a:latin typeface="Calibri Light" panose="020F0302020204030204" pitchFamily="34" charset="0"/>
              <a:cs typeface="Calibri Light" panose="020F0302020204030204" pitchFamily="34" charset="0"/>
            </a:endParaRPr>
          </a:p>
          <a:p>
            <a:pPr fontAlgn="auto">
              <a:spcAft>
                <a:spcPts val="0"/>
              </a:spcAft>
              <a:buClr>
                <a:schemeClr val="accent1">
                  <a:lumMod val="75000"/>
                </a:schemeClr>
              </a:buClr>
              <a:defRPr/>
            </a:pPr>
            <a:endParaRPr lang="en-US" sz="7200" dirty="0">
              <a:latin typeface="Calibri Light" panose="020F0302020204030204" pitchFamily="34" charset="0"/>
              <a:cs typeface="Calibri Light" panose="020F0302020204030204" pitchFamily="34" charset="0"/>
            </a:endParaRPr>
          </a:p>
          <a:p>
            <a:pPr fontAlgn="auto">
              <a:spcAft>
                <a:spcPts val="0"/>
              </a:spcAft>
              <a:buClr>
                <a:schemeClr val="accent1">
                  <a:lumMod val="75000"/>
                </a:schemeClr>
              </a:buClr>
              <a:defRPr/>
            </a:pPr>
            <a:endParaRPr lang="en-US" sz="7200" dirty="0">
              <a:latin typeface="Calibri Light" panose="020F0302020204030204" pitchFamily="34" charset="0"/>
              <a:cs typeface="Calibri Light" panose="020F0302020204030204" pitchFamily="34" charset="0"/>
            </a:endParaRPr>
          </a:p>
          <a:p>
            <a:pPr fontAlgn="auto">
              <a:spcAft>
                <a:spcPts val="0"/>
              </a:spcAft>
              <a:buClr>
                <a:schemeClr val="accent1">
                  <a:lumMod val="75000"/>
                </a:schemeClr>
              </a:buClr>
              <a:defRPr/>
            </a:pPr>
            <a:endParaRPr lang="en-US" sz="7200" dirty="0">
              <a:latin typeface="Calibri Light" panose="020F0302020204030204" pitchFamily="34" charset="0"/>
              <a:cs typeface="Calibri Light" panose="020F0302020204030204" pitchFamily="34" charset="0"/>
            </a:endParaRPr>
          </a:p>
          <a:p>
            <a:pPr marL="514350" indent="-514350" fontAlgn="auto">
              <a:spcAft>
                <a:spcPts val="0"/>
              </a:spcAft>
              <a:buClr>
                <a:schemeClr val="accent1">
                  <a:lumMod val="75000"/>
                </a:schemeClr>
              </a:buClr>
              <a:buFont typeface="+mj-lt"/>
              <a:buAutoNum type="arabicPeriod"/>
              <a:defRPr/>
            </a:pPr>
            <a:endParaRPr lang="en-US" sz="4400" dirty="0"/>
          </a:p>
          <a:p>
            <a:pPr fontAlgn="auto">
              <a:spcAft>
                <a:spcPts val="0"/>
              </a:spcAft>
              <a:buClr>
                <a:schemeClr val="accent1">
                  <a:lumMod val="75000"/>
                </a:schemeClr>
              </a:buClr>
              <a:defRPr/>
            </a:pPr>
            <a:endParaRPr lang="en-US" sz="2600" dirty="0"/>
          </a:p>
          <a:p>
            <a:pPr fontAlgn="auto">
              <a:spcAft>
                <a:spcPts val="0"/>
              </a:spcAft>
              <a:buClr>
                <a:schemeClr val="accent1">
                  <a:lumMod val="75000"/>
                </a:schemeClr>
              </a:buClr>
              <a:defRPr/>
            </a:pPr>
            <a:endParaRPr lang="en-US" sz="2600" dirty="0"/>
          </a:p>
          <a:p>
            <a:pPr fontAlgn="auto">
              <a:spcAft>
                <a:spcPts val="0"/>
              </a:spcAft>
              <a:buClr>
                <a:schemeClr val="accent1">
                  <a:lumMod val="75000"/>
                </a:schemeClr>
              </a:buClr>
              <a:defRPr/>
            </a:pPr>
            <a:endParaRPr lang="en-US" sz="2600" dirty="0"/>
          </a:p>
          <a:p>
            <a:pPr fontAlgn="auto">
              <a:spcAft>
                <a:spcPts val="0"/>
              </a:spcAft>
              <a:buClr>
                <a:schemeClr val="accent1">
                  <a:lumMod val="75000"/>
                </a:schemeClr>
              </a:buClr>
              <a:defRPr/>
            </a:pPr>
            <a:endParaRPr lang="en-US" sz="2600" dirty="0"/>
          </a:p>
          <a:p>
            <a:pPr marL="514350" indent="-514350" fontAlgn="auto">
              <a:spcAft>
                <a:spcPts val="0"/>
              </a:spcAft>
              <a:buClr>
                <a:schemeClr val="accent1">
                  <a:lumMod val="75000"/>
                </a:schemeClr>
              </a:buClr>
              <a:buFont typeface="+mj-lt"/>
              <a:buAutoNum type="arabicPeriod"/>
              <a:defRPr/>
            </a:pPr>
            <a:endParaRPr lang="en-US" sz="2600" dirty="0"/>
          </a:p>
          <a:p>
            <a:pPr marL="514350" indent="-514350" fontAlgn="auto">
              <a:spcAft>
                <a:spcPts val="0"/>
              </a:spcAft>
              <a:buClr>
                <a:schemeClr val="accent1">
                  <a:lumMod val="75000"/>
                </a:schemeClr>
              </a:buClr>
              <a:buFont typeface="+mj-lt"/>
              <a:buAutoNum type="arabicPeriod"/>
              <a:defRPr/>
            </a:pPr>
            <a:endParaRPr lang="en-US" sz="2600" dirty="0"/>
          </a:p>
          <a:p>
            <a:pPr marL="514350" indent="-514350" fontAlgn="auto">
              <a:spcAft>
                <a:spcPts val="0"/>
              </a:spcAft>
              <a:buClr>
                <a:schemeClr val="accent1">
                  <a:lumMod val="75000"/>
                </a:schemeClr>
              </a:buClr>
              <a:buFont typeface="+mj-lt"/>
              <a:buAutoNum type="arabicPeriod"/>
              <a:defRPr/>
            </a:pPr>
            <a:endParaRPr lang="en-US" sz="2600" dirty="0"/>
          </a:p>
          <a:p>
            <a:pPr fontAlgn="auto">
              <a:spcAft>
                <a:spcPts val="0"/>
              </a:spcAft>
              <a:buClr>
                <a:schemeClr val="accent1">
                  <a:lumMod val="75000"/>
                </a:schemeClr>
              </a:buClr>
              <a:defRPr/>
            </a:pPr>
            <a:endParaRPr lang="en-US" sz="2600" strike="sngStrike" dirty="0"/>
          </a:p>
          <a:p>
            <a:pPr fontAlgn="auto">
              <a:spcAft>
                <a:spcPts val="0"/>
              </a:spcAft>
              <a:buClr>
                <a:schemeClr val="accent1">
                  <a:lumMod val="75000"/>
                </a:schemeClr>
              </a:buClr>
              <a:defRPr/>
            </a:pPr>
            <a:endParaRPr lang="en-US" sz="2600" dirty="0"/>
          </a:p>
          <a:p>
            <a:pPr marL="514350" indent="-514350" fontAlgn="auto">
              <a:spcAft>
                <a:spcPts val="0"/>
              </a:spcAft>
              <a:buClr>
                <a:schemeClr val="accent1">
                  <a:lumMod val="75000"/>
                </a:schemeClr>
              </a:buClr>
              <a:buFont typeface="+mj-lt"/>
              <a:buAutoNum type="arabicPeriod"/>
              <a:defRPr/>
            </a:pPr>
            <a:endParaRPr lang="en-US" sz="2600" dirty="0"/>
          </a:p>
          <a:p>
            <a:pPr fontAlgn="auto">
              <a:spcAft>
                <a:spcPts val="0"/>
              </a:spcAft>
              <a:buClr>
                <a:schemeClr val="accent1">
                  <a:lumMod val="75000"/>
                </a:schemeClr>
              </a:buClr>
              <a:defRPr/>
            </a:pPr>
            <a:endParaRPr lang="en-US" sz="2400" dirty="0"/>
          </a:p>
          <a:p>
            <a:pPr lvl="1" indent="0" fontAlgn="auto">
              <a:buClr>
                <a:schemeClr val="accent1">
                  <a:lumMod val="75000"/>
                </a:schemeClr>
              </a:buClr>
              <a:buFont typeface="Wingdings" panose="05000000000000000000" pitchFamily="2" charset="2"/>
              <a:buNone/>
              <a:defRPr/>
            </a:pPr>
            <a:r>
              <a:rPr lang="en-US" sz="2600" b="0" dirty="0">
                <a:solidFill>
                  <a:schemeClr val="tx1"/>
                </a:solidFill>
              </a:rPr>
              <a:t> </a:t>
            </a:r>
          </a:p>
          <a:p>
            <a:pPr marL="171450" indent="-514350" fontAlgn="auto">
              <a:spcAft>
                <a:spcPts val="0"/>
              </a:spcAft>
              <a:buClr>
                <a:schemeClr val="accent1">
                  <a:lumMod val="75000"/>
                </a:schemeClr>
              </a:buClr>
              <a:buFont typeface="+mj-lt"/>
              <a:buAutoNum type="arabicPeriod"/>
              <a:defRPr/>
            </a:pPr>
            <a:endParaRPr lang="en-US" sz="2400" dirty="0"/>
          </a:p>
          <a:p>
            <a:pPr marL="171450" indent="-514350" fontAlgn="auto">
              <a:spcAft>
                <a:spcPts val="0"/>
              </a:spcAft>
              <a:buClr>
                <a:schemeClr val="accent1">
                  <a:lumMod val="75000"/>
                </a:schemeClr>
              </a:buClr>
              <a:buFont typeface="+mj-lt"/>
              <a:buAutoNum type="arabicPeriod"/>
              <a:defRPr/>
            </a:pPr>
            <a:endParaRPr lang="en-US" sz="2400" dirty="0"/>
          </a:p>
          <a:p>
            <a:pPr marL="514350" indent="-514350" fontAlgn="auto">
              <a:spcAft>
                <a:spcPts val="0"/>
              </a:spcAft>
              <a:buClr>
                <a:schemeClr val="accent1">
                  <a:lumMod val="75000"/>
                </a:schemeClr>
              </a:buClr>
              <a:buFont typeface="+mj-lt"/>
              <a:buAutoNum type="arabicPeriod"/>
              <a:defRPr/>
            </a:pPr>
            <a:endParaRPr lang="en-US" sz="2200" dirty="0"/>
          </a:p>
          <a:p>
            <a:pPr fontAlgn="auto">
              <a:spcAft>
                <a:spcPts val="0"/>
              </a:spcAft>
              <a:buClr>
                <a:schemeClr val="accent1">
                  <a:lumMod val="75000"/>
                </a:schemeClr>
              </a:buClr>
              <a:defRPr/>
            </a:pPr>
            <a:endParaRPr lang="en-US" dirty="0"/>
          </a:p>
        </p:txBody>
      </p:sp>
      <p:graphicFrame>
        <p:nvGraphicFramePr>
          <p:cNvPr id="9" name="Object 8">
            <a:extLst>
              <a:ext uri="{FF2B5EF4-FFF2-40B4-BE49-F238E27FC236}">
                <a16:creationId xmlns:a16="http://schemas.microsoft.com/office/drawing/2014/main" id="{B0E3048C-B73B-441F-92AC-FC5A9613B3B7}"/>
              </a:ext>
            </a:extLst>
          </p:cNvPr>
          <p:cNvGraphicFramePr>
            <a:graphicFrameLocks noChangeAspect="1"/>
          </p:cNvGraphicFramePr>
          <p:nvPr>
            <p:extLst>
              <p:ext uri="{D42A27DB-BD31-4B8C-83A1-F6EECF244321}">
                <p14:modId xmlns:p14="http://schemas.microsoft.com/office/powerpoint/2010/main" val="575982941"/>
              </p:ext>
            </p:extLst>
          </p:nvPr>
        </p:nvGraphicFramePr>
        <p:xfrm>
          <a:off x="1858963" y="823913"/>
          <a:ext cx="8229600" cy="6027737"/>
        </p:xfrm>
        <a:graphic>
          <a:graphicData uri="http://schemas.openxmlformats.org/presentationml/2006/ole">
            <mc:AlternateContent xmlns:mc="http://schemas.openxmlformats.org/markup-compatibility/2006">
              <mc:Choice xmlns:v="urn:schemas-microsoft-com:vml" Requires="v">
                <p:oleObj spid="_x0000_s2051" name="Worksheet" r:id="rId4" imgW="6677029" imgH="4581538" progId="Excel.Sheet.12">
                  <p:embed/>
                </p:oleObj>
              </mc:Choice>
              <mc:Fallback>
                <p:oleObj name="Worksheet" r:id="rId4" imgW="6677029" imgH="4581538" progId="Excel.Sheet.12">
                  <p:embed/>
                  <p:pic>
                    <p:nvPicPr>
                      <p:cNvPr id="9" name="Object 8">
                        <a:extLst>
                          <a:ext uri="{FF2B5EF4-FFF2-40B4-BE49-F238E27FC236}">
                            <a16:creationId xmlns:a16="http://schemas.microsoft.com/office/drawing/2014/main" id="{B0E3048C-B73B-441F-92AC-FC5A9613B3B7}"/>
                          </a:ext>
                        </a:extLst>
                      </p:cNvPr>
                      <p:cNvPicPr/>
                      <p:nvPr/>
                    </p:nvPicPr>
                    <p:blipFill>
                      <a:blip r:embed="rId5"/>
                      <a:stretch>
                        <a:fillRect/>
                      </a:stretch>
                    </p:blipFill>
                    <p:spPr>
                      <a:xfrm>
                        <a:off x="1858963" y="823913"/>
                        <a:ext cx="8229600" cy="6027737"/>
                      </a:xfrm>
                      <a:prstGeom prst="rect">
                        <a:avLst/>
                      </a:prstGeom>
                    </p:spPr>
                  </p:pic>
                </p:oleObj>
              </mc:Fallback>
            </mc:AlternateContent>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6866" name="Group 7">
            <a:extLst>
              <a:ext uri="{FF2B5EF4-FFF2-40B4-BE49-F238E27FC236}">
                <a16:creationId xmlns:a16="http://schemas.microsoft.com/office/drawing/2014/main" id="{EF3C5A1E-5B10-441C-924D-30459FF57614}"/>
              </a:ext>
            </a:extLst>
          </p:cNvPr>
          <p:cNvGrpSpPr>
            <a:grpSpLocks/>
          </p:cNvGrpSpPr>
          <p:nvPr/>
        </p:nvGrpSpPr>
        <p:grpSpPr bwMode="auto">
          <a:xfrm>
            <a:off x="0" y="-49213"/>
            <a:ext cx="12192000" cy="530226"/>
            <a:chOff x="0" y="-49453"/>
            <a:chExt cx="12192000" cy="530716"/>
          </a:xfrm>
        </p:grpSpPr>
        <p:sp>
          <p:nvSpPr>
            <p:cNvPr id="4" name="Rectangle 3">
              <a:extLst>
                <a:ext uri="{FF2B5EF4-FFF2-40B4-BE49-F238E27FC236}">
                  <a16:creationId xmlns:a16="http://schemas.microsoft.com/office/drawing/2014/main" id="{6DD07871-B518-4A29-8EAD-4851A199874B}"/>
                </a:ext>
              </a:extLst>
            </p:cNvPr>
            <p:cNvSpPr/>
            <p:nvPr/>
          </p:nvSpPr>
          <p:spPr>
            <a:xfrm>
              <a:off x="0" y="-195"/>
              <a:ext cx="12192000" cy="481458"/>
            </a:xfrm>
            <a:prstGeom prst="rect">
              <a:avLst/>
            </a:prstGeom>
            <a:solidFill>
              <a:srgbClr val="8D1B4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6870" name="Picture 5">
              <a:extLst>
                <a:ext uri="{FF2B5EF4-FFF2-40B4-BE49-F238E27FC236}">
                  <a16:creationId xmlns:a16="http://schemas.microsoft.com/office/drawing/2014/main" id="{46FDF931-204B-4F67-9EAF-8E7B680CA6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93" y="40907"/>
              <a:ext cx="2076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Box 6">
              <a:extLst>
                <a:ext uri="{FF2B5EF4-FFF2-40B4-BE49-F238E27FC236}">
                  <a16:creationId xmlns:a16="http://schemas.microsoft.com/office/drawing/2014/main" id="{29BA4662-189A-413F-8EF2-D8E66B917548}"/>
                </a:ext>
              </a:extLst>
            </p:cNvPr>
            <p:cNvSpPr txBox="1">
              <a:spLocks noChangeArrowheads="1"/>
            </p:cNvSpPr>
            <p:nvPr/>
          </p:nvSpPr>
          <p:spPr bwMode="auto">
            <a:xfrm>
              <a:off x="2528236" y="-49453"/>
              <a:ext cx="4916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a:solidFill>
                    <a:schemeClr val="bg1"/>
                  </a:solidFill>
                  <a:latin typeface="Century Gothic" panose="020B0502020202020204" pitchFamily="34" charset="0"/>
                </a:rPr>
                <a:t>Technology Advisory Board</a:t>
              </a:r>
            </a:p>
          </p:txBody>
        </p:sp>
      </p:grpSp>
      <p:sp>
        <p:nvSpPr>
          <p:cNvPr id="9" name="Title 1">
            <a:extLst>
              <a:ext uri="{FF2B5EF4-FFF2-40B4-BE49-F238E27FC236}">
                <a16:creationId xmlns:a16="http://schemas.microsoft.com/office/drawing/2014/main" id="{4A1451C9-09AF-43A1-A904-80F8652211D8}"/>
              </a:ext>
            </a:extLst>
          </p:cNvPr>
          <p:cNvSpPr txBox="1">
            <a:spLocks/>
          </p:cNvSpPr>
          <p:nvPr/>
        </p:nvSpPr>
        <p:spPr>
          <a:xfrm>
            <a:off x="225893" y="573088"/>
            <a:ext cx="11387138" cy="64611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US" sz="4000" b="1" dirty="0">
                <a:solidFill>
                  <a:srgbClr val="8D1B40"/>
                </a:solidFill>
                <a:cs typeface="Calibri Light" panose="020F0302020204030204" pitchFamily="34" charset="0"/>
              </a:rPr>
              <a:t>Agenda</a:t>
            </a:r>
          </a:p>
        </p:txBody>
      </p:sp>
      <p:sp>
        <p:nvSpPr>
          <p:cNvPr id="10" name="Content Placeholder 3">
            <a:extLst>
              <a:ext uri="{FF2B5EF4-FFF2-40B4-BE49-F238E27FC236}">
                <a16:creationId xmlns:a16="http://schemas.microsoft.com/office/drawing/2014/main" id="{1B8FB51F-0601-4747-AF4C-CE65ADB20B8E}"/>
              </a:ext>
            </a:extLst>
          </p:cNvPr>
          <p:cNvSpPr txBox="1">
            <a:spLocks/>
          </p:cNvSpPr>
          <p:nvPr/>
        </p:nvSpPr>
        <p:spPr>
          <a:xfrm>
            <a:off x="1790700" y="1143000"/>
            <a:ext cx="9611946" cy="5426075"/>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auto">
              <a:spcAft>
                <a:spcPts val="0"/>
              </a:spcAft>
              <a:defRPr/>
            </a:pPr>
            <a:r>
              <a:rPr lang="en-US" sz="2900" dirty="0">
                <a:latin typeface="Calibri Light" panose="020F0302020204030204" pitchFamily="34" charset="0"/>
              </a:rPr>
              <a:t>Public Comments </a:t>
            </a:r>
            <a:r>
              <a:rPr lang="en-US" sz="1500" dirty="0">
                <a:latin typeface="Calibri Light" panose="020F0302020204030204" pitchFamily="34" charset="0"/>
              </a:rPr>
              <a:t>- Chair - 3 min </a:t>
            </a:r>
            <a:r>
              <a:rPr lang="en-US" sz="1500" b="1" dirty="0">
                <a:latin typeface="Calibri Light" panose="020F0302020204030204" pitchFamily="34" charset="0"/>
              </a:rPr>
              <a:t>(9:00 – 9:03)</a:t>
            </a:r>
          </a:p>
          <a:p>
            <a:pPr marL="342900" indent="-342900" fontAlgn="auto">
              <a:spcAft>
                <a:spcPts val="0"/>
              </a:spcAft>
              <a:defRPr/>
            </a:pPr>
            <a:r>
              <a:rPr lang="en-US" sz="2900" dirty="0">
                <a:latin typeface="Calibri Light" panose="020F0302020204030204" pitchFamily="34" charset="0"/>
              </a:rPr>
              <a:t>Approve Minutes from 10/22/20 Meeting </a:t>
            </a:r>
            <a:r>
              <a:rPr lang="en-US" sz="1700" dirty="0">
                <a:latin typeface="Calibri Light" panose="020F0302020204030204" pitchFamily="34" charset="0"/>
              </a:rPr>
              <a:t>- </a:t>
            </a:r>
            <a:r>
              <a:rPr lang="en-US" sz="1500" dirty="0">
                <a:latin typeface="Calibri Light" panose="020F0302020204030204" pitchFamily="34" charset="0"/>
              </a:rPr>
              <a:t>Chair - 2 min </a:t>
            </a:r>
            <a:r>
              <a:rPr lang="en-US" sz="1500" b="1" dirty="0">
                <a:latin typeface="Calibri Light" panose="020F0302020204030204" pitchFamily="34" charset="0"/>
              </a:rPr>
              <a:t>(9:03 – 9:05)</a:t>
            </a:r>
          </a:p>
          <a:p>
            <a:pPr marL="342900" indent="-342900" fontAlgn="auto">
              <a:spcAft>
                <a:spcPts val="0"/>
              </a:spcAft>
              <a:defRPr/>
            </a:pPr>
            <a:r>
              <a:rPr lang="en-US" sz="2900" dirty="0">
                <a:latin typeface="Calibri Light" panose="020F0302020204030204" pitchFamily="34" charset="0"/>
              </a:rPr>
              <a:t>Follow-Up Items (Informational):</a:t>
            </a:r>
          </a:p>
          <a:p>
            <a:pPr marL="1085850" lvl="1" indent="-342900" fontAlgn="auto">
              <a:spcAft>
                <a:spcPts val="0"/>
              </a:spcAft>
              <a:defRPr/>
            </a:pPr>
            <a:r>
              <a:rPr lang="en-US" sz="3200" dirty="0">
                <a:latin typeface="Calibri Light" panose="020F0302020204030204" pitchFamily="34" charset="0"/>
              </a:rPr>
              <a:t>County-Wide Website Redesign Update</a:t>
            </a:r>
            <a:r>
              <a:rPr lang="en-US" sz="1600" dirty="0">
                <a:latin typeface="Calibri Light" panose="020F0302020204030204" pitchFamily="34" charset="0"/>
              </a:rPr>
              <a:t>–  Megan Hillyard– 5 min </a:t>
            </a:r>
            <a:r>
              <a:rPr lang="en-US" sz="1600" b="1" dirty="0">
                <a:latin typeface="Calibri Light" panose="020F0302020204030204" pitchFamily="34" charset="0"/>
              </a:rPr>
              <a:t>(9:05 – 9:10)</a:t>
            </a:r>
          </a:p>
          <a:p>
            <a:pPr marL="1085850" lvl="1" indent="-342900" fontAlgn="auto">
              <a:spcAft>
                <a:spcPts val="0"/>
              </a:spcAft>
              <a:defRPr/>
            </a:pPr>
            <a:r>
              <a:rPr lang="en-US" sz="2900" dirty="0">
                <a:latin typeface="Calibri Light" panose="020F0302020204030204" pitchFamily="34" charset="0"/>
              </a:rPr>
              <a:t>SharePoint Document Management Update </a:t>
            </a:r>
            <a:r>
              <a:rPr lang="en-US" sz="1500" dirty="0">
                <a:latin typeface="Calibri Light" panose="020F0302020204030204" pitchFamily="34" charset="0"/>
              </a:rPr>
              <a:t>– Tony Jolley– 5 min </a:t>
            </a:r>
            <a:r>
              <a:rPr lang="en-US" sz="1500" b="1" dirty="0">
                <a:latin typeface="Calibri Light" panose="020F0302020204030204" pitchFamily="34" charset="0"/>
              </a:rPr>
              <a:t>(9:10 – 9:15)</a:t>
            </a:r>
          </a:p>
          <a:p>
            <a:pPr marL="342900" indent="-342900" fontAlgn="auto">
              <a:spcAft>
                <a:spcPts val="0"/>
              </a:spcAft>
              <a:defRPr/>
            </a:pPr>
            <a:r>
              <a:rPr lang="en-US" sz="2900" dirty="0">
                <a:latin typeface="Calibri Light" panose="020F0302020204030204" pitchFamily="34" charset="0"/>
              </a:rPr>
              <a:t>Working Groups Milestone Chart (Discussion/Direction) </a:t>
            </a:r>
            <a:r>
              <a:rPr lang="en-US" sz="2600" dirty="0">
                <a:latin typeface="Calibri Light" panose="020F0302020204030204" pitchFamily="34" charset="0"/>
              </a:rPr>
              <a:t>– </a:t>
            </a:r>
            <a:r>
              <a:rPr lang="en-US" sz="1500" dirty="0">
                <a:latin typeface="Calibri Light" panose="020F0302020204030204" pitchFamily="34" charset="0"/>
              </a:rPr>
              <a:t>Tony Jolley– 3 min </a:t>
            </a:r>
            <a:r>
              <a:rPr lang="en-US" sz="1500" b="1" dirty="0">
                <a:latin typeface="Calibri Light" panose="020F0302020204030204" pitchFamily="34" charset="0"/>
              </a:rPr>
              <a:t>(9:15 – 9:18)</a:t>
            </a:r>
          </a:p>
          <a:p>
            <a:pPr marL="342900" indent="-342900" fontAlgn="auto">
              <a:spcAft>
                <a:spcPts val="0"/>
              </a:spcAft>
              <a:defRPr/>
            </a:pPr>
            <a:r>
              <a:rPr lang="en-US" sz="2900" dirty="0">
                <a:latin typeface="Calibri Light" panose="020F0302020204030204" pitchFamily="34" charset="0"/>
              </a:rPr>
              <a:t>Working Groups Membership (Discussion) </a:t>
            </a:r>
            <a:r>
              <a:rPr lang="en-US" sz="2600" dirty="0">
                <a:latin typeface="Calibri Light" panose="020F0302020204030204" pitchFamily="34" charset="0"/>
              </a:rPr>
              <a:t>– </a:t>
            </a:r>
            <a:r>
              <a:rPr lang="en-US" sz="1400" dirty="0">
                <a:latin typeface="Calibri Light" panose="020F0302020204030204" pitchFamily="34" charset="0"/>
              </a:rPr>
              <a:t>Zach Posner – 10 min  </a:t>
            </a:r>
            <a:r>
              <a:rPr lang="en-US" sz="1400" b="1" dirty="0">
                <a:latin typeface="Calibri Light" panose="020F0302020204030204" pitchFamily="34" charset="0"/>
              </a:rPr>
              <a:t>(9:18 – 9:28)</a:t>
            </a:r>
          </a:p>
          <a:p>
            <a:pPr marL="342900" indent="-342900" fontAlgn="auto">
              <a:spcAft>
                <a:spcPts val="0"/>
              </a:spcAft>
              <a:defRPr/>
            </a:pPr>
            <a:r>
              <a:rPr lang="en-US" sz="2900" dirty="0">
                <a:latin typeface="Calibri Light" panose="020F0302020204030204" pitchFamily="34" charset="0"/>
              </a:rPr>
              <a:t>IT Working Group Updates  </a:t>
            </a:r>
            <a:endParaRPr lang="en-US" sz="2300" dirty="0">
              <a:solidFill>
                <a:prstClr val="black"/>
              </a:solidFill>
              <a:latin typeface="Calibri Light" panose="020F0302020204030204" pitchFamily="34" charset="0"/>
            </a:endParaRPr>
          </a:p>
          <a:p>
            <a:pPr marL="800100" lvl="1" indent="-342900" fontAlgn="auto">
              <a:spcAft>
                <a:spcPts val="0"/>
              </a:spcAft>
              <a:defRPr/>
            </a:pPr>
            <a:r>
              <a:rPr lang="en-US" sz="2300" dirty="0">
                <a:solidFill>
                  <a:prstClr val="black"/>
                </a:solidFill>
                <a:latin typeface="Calibri Light" panose="020F0302020204030204" pitchFamily="34" charset="0"/>
              </a:rPr>
              <a:t>GWG – IT Standards Update – (Discussion/Approval)</a:t>
            </a:r>
            <a:r>
              <a:rPr lang="en-US" sz="1400" dirty="0">
                <a:latin typeface="Calibri Light" panose="020F0302020204030204" pitchFamily="34" charset="0"/>
              </a:rPr>
              <a:t> – Mark Evans – 10 min </a:t>
            </a:r>
            <a:r>
              <a:rPr lang="en-US" sz="1400" b="1" dirty="0">
                <a:latin typeface="Calibri Light" panose="020F0302020204030204" pitchFamily="34" charset="0"/>
              </a:rPr>
              <a:t>(9:28 – 9:38)</a:t>
            </a:r>
          </a:p>
          <a:p>
            <a:pPr marL="800100" lvl="1" indent="-342900" fontAlgn="auto">
              <a:spcAft>
                <a:spcPts val="0"/>
              </a:spcAft>
              <a:defRPr/>
            </a:pPr>
            <a:r>
              <a:rPr lang="en-US" sz="2300" dirty="0">
                <a:solidFill>
                  <a:prstClr val="black"/>
                </a:solidFill>
                <a:latin typeface="Calibri Light" panose="020F0302020204030204" pitchFamily="34" charset="0"/>
              </a:rPr>
              <a:t>PWG - Budget Update – (Informational) </a:t>
            </a:r>
            <a:r>
              <a:rPr lang="en-US" sz="800" dirty="0">
                <a:latin typeface="Calibri Light" panose="020F0302020204030204" pitchFamily="34" charset="0"/>
              </a:rPr>
              <a:t>– </a:t>
            </a:r>
            <a:r>
              <a:rPr lang="en-US" sz="1400" dirty="0">
                <a:latin typeface="Calibri Light" panose="020F0302020204030204" pitchFamily="34" charset="0"/>
              </a:rPr>
              <a:t>Cherie Root – 10 min </a:t>
            </a:r>
            <a:r>
              <a:rPr lang="en-US" sz="1400" b="1" dirty="0">
                <a:latin typeface="Calibri Light" panose="020F0302020204030204" pitchFamily="34" charset="0"/>
              </a:rPr>
              <a:t>(9:38 – 9:48)</a:t>
            </a:r>
          </a:p>
          <a:p>
            <a:pPr marL="342900" indent="-342900" fontAlgn="auto">
              <a:spcAft>
                <a:spcPts val="0"/>
              </a:spcAft>
              <a:defRPr/>
            </a:pPr>
            <a:r>
              <a:rPr lang="en-US" sz="2900" dirty="0">
                <a:solidFill>
                  <a:prstClr val="black"/>
                </a:solidFill>
                <a:latin typeface="Calibri Light" panose="020F0302020204030204" pitchFamily="34" charset="0"/>
              </a:rPr>
              <a:t>Webex, GRAMA, &amp; Document Management (Informational) </a:t>
            </a:r>
            <a:r>
              <a:rPr lang="en-US" sz="2500" dirty="0">
                <a:solidFill>
                  <a:prstClr val="black"/>
                </a:solidFill>
                <a:latin typeface="Calibri Light" panose="020F0302020204030204" pitchFamily="34" charset="0"/>
              </a:rPr>
              <a:t>– </a:t>
            </a:r>
            <a:r>
              <a:rPr lang="en-US" sz="1400" dirty="0">
                <a:solidFill>
                  <a:prstClr val="black"/>
                </a:solidFill>
                <a:latin typeface="Calibri Light" panose="020F0302020204030204" pitchFamily="34" charset="0"/>
              </a:rPr>
              <a:t>Maren Slaugh &amp; Sam </a:t>
            </a:r>
            <a:r>
              <a:rPr lang="en-US" sz="1500" dirty="0">
                <a:solidFill>
                  <a:prstClr val="black"/>
                </a:solidFill>
                <a:latin typeface="Calibri Light" panose="020F0302020204030204" pitchFamily="34" charset="0"/>
              </a:rPr>
              <a:t>Sedivec – 10 min </a:t>
            </a:r>
            <a:r>
              <a:rPr lang="en-US" sz="1500" b="1" dirty="0">
                <a:solidFill>
                  <a:prstClr val="black"/>
                </a:solidFill>
                <a:latin typeface="Calibri Light" panose="020F0302020204030204" pitchFamily="34" charset="0"/>
              </a:rPr>
              <a:t>(9:48 – 9:58)</a:t>
            </a:r>
          </a:p>
          <a:p>
            <a:pPr marL="342900" indent="-342900" fontAlgn="auto">
              <a:spcAft>
                <a:spcPts val="0"/>
              </a:spcAft>
              <a:defRPr/>
            </a:pPr>
            <a:r>
              <a:rPr lang="en-US" sz="2900" dirty="0">
                <a:solidFill>
                  <a:prstClr val="black"/>
                </a:solidFill>
                <a:latin typeface="Calibri Light" panose="020F0302020204030204" pitchFamily="34" charset="0"/>
              </a:rPr>
              <a:t>Data Governance Working Group Update (Informational) </a:t>
            </a:r>
            <a:r>
              <a:rPr lang="en-US" sz="1500" dirty="0">
                <a:solidFill>
                  <a:prstClr val="black"/>
                </a:solidFill>
                <a:latin typeface="Calibri Light" panose="020F0302020204030204" pitchFamily="34" charset="0"/>
              </a:rPr>
              <a:t>– Javaid Lal &amp; Trevor Hebditch</a:t>
            </a:r>
            <a:r>
              <a:rPr lang="en-US" sz="1400" dirty="0">
                <a:solidFill>
                  <a:prstClr val="black"/>
                </a:solidFill>
                <a:latin typeface="Calibri Light" panose="020F0302020204030204" pitchFamily="34" charset="0"/>
              </a:rPr>
              <a:t>– 10 min </a:t>
            </a:r>
            <a:r>
              <a:rPr lang="en-US" sz="1400" b="1" dirty="0">
                <a:solidFill>
                  <a:prstClr val="black"/>
                </a:solidFill>
                <a:latin typeface="Calibri Light" panose="020F0302020204030204" pitchFamily="34" charset="0"/>
              </a:rPr>
              <a:t>(9:58-10:08)</a:t>
            </a:r>
          </a:p>
          <a:p>
            <a:pPr marL="342900" indent="-342900" fontAlgn="auto">
              <a:spcAft>
                <a:spcPts val="0"/>
              </a:spcAft>
              <a:defRPr/>
            </a:pPr>
            <a:r>
              <a:rPr lang="en-US" sz="2900" dirty="0">
                <a:solidFill>
                  <a:prstClr val="black"/>
                </a:solidFill>
                <a:latin typeface="Calibri Light" panose="020F0302020204030204" pitchFamily="34" charset="0"/>
              </a:rPr>
              <a:t>Nominations &amp; Voting for 2021 TAB Chair &amp; Vice-Chair </a:t>
            </a:r>
            <a:r>
              <a:rPr lang="en-US" sz="1400" dirty="0">
                <a:solidFill>
                  <a:prstClr val="black"/>
                </a:solidFill>
                <a:latin typeface="Calibri Light" panose="020F0302020204030204" pitchFamily="34" charset="0"/>
              </a:rPr>
              <a:t>– Chair – 5 min </a:t>
            </a:r>
            <a:r>
              <a:rPr lang="en-US" sz="1400" b="1" dirty="0">
                <a:solidFill>
                  <a:prstClr val="black"/>
                </a:solidFill>
                <a:latin typeface="Calibri Light" panose="020F0302020204030204" pitchFamily="34" charset="0"/>
              </a:rPr>
              <a:t>(10:08 – 10:13)</a:t>
            </a:r>
          </a:p>
          <a:p>
            <a:pPr marL="342900" indent="-342900" fontAlgn="auto">
              <a:spcAft>
                <a:spcPts val="0"/>
              </a:spcAft>
              <a:defRPr/>
            </a:pPr>
            <a:r>
              <a:rPr lang="en-US" dirty="0">
                <a:solidFill>
                  <a:prstClr val="black"/>
                </a:solidFill>
                <a:latin typeface="Calibri Light" panose="020F0302020204030204" pitchFamily="34" charset="0"/>
              </a:rPr>
              <a:t>Communication Items - Mayor &amp; Council </a:t>
            </a:r>
            <a:r>
              <a:rPr lang="en-US" sz="1500" dirty="0">
                <a:solidFill>
                  <a:prstClr val="black"/>
                </a:solidFill>
                <a:latin typeface="Calibri Light" panose="020F0302020204030204" pitchFamily="34" charset="0"/>
              </a:rPr>
              <a:t>– Zach Posner &amp; Chair – 1 min </a:t>
            </a:r>
            <a:r>
              <a:rPr lang="en-US" sz="1500" b="1" dirty="0">
                <a:solidFill>
                  <a:prstClr val="black"/>
                </a:solidFill>
                <a:latin typeface="Calibri Light" panose="020F0302020204030204" pitchFamily="34" charset="0"/>
              </a:rPr>
              <a:t>(10:13 – 10:14)</a:t>
            </a:r>
          </a:p>
          <a:p>
            <a:pPr marL="342900" indent="-342900" fontAlgn="auto">
              <a:spcAft>
                <a:spcPts val="0"/>
              </a:spcAft>
              <a:defRPr/>
            </a:pPr>
            <a:r>
              <a:rPr lang="en-US" sz="2900" dirty="0">
                <a:latin typeface="Calibri Light" panose="020F0302020204030204" pitchFamily="34" charset="0"/>
              </a:rPr>
              <a:t>Upcoming Meeting Schedule (Discussion/Direction) </a:t>
            </a:r>
            <a:r>
              <a:rPr lang="en-US" sz="1500" dirty="0">
                <a:latin typeface="Calibri Light" panose="020F0302020204030204" pitchFamily="34" charset="0"/>
              </a:rPr>
              <a:t>– Kristine Pepin - 1 min </a:t>
            </a:r>
            <a:r>
              <a:rPr lang="en-US" sz="1500" b="1" dirty="0">
                <a:latin typeface="Calibri Light" panose="020F0302020204030204" pitchFamily="34" charset="0"/>
              </a:rPr>
              <a:t>(10:14 – 10:15)</a:t>
            </a:r>
          </a:p>
          <a:p>
            <a:pPr marL="342900" indent="-342900" fontAlgn="auto">
              <a:spcAft>
                <a:spcPts val="0"/>
              </a:spcAft>
              <a:defRPr/>
            </a:pPr>
            <a:r>
              <a:rPr lang="en-US" sz="2900" dirty="0">
                <a:latin typeface="Calibri Light" panose="020F0302020204030204" pitchFamily="34" charset="0"/>
              </a:rPr>
              <a:t>Review Action Items </a:t>
            </a:r>
            <a:r>
              <a:rPr lang="en-US" sz="1500" dirty="0">
                <a:latin typeface="Calibri Light" panose="020F0302020204030204" pitchFamily="34" charset="0"/>
              </a:rPr>
              <a:t>– Kristine Pepin -  2 min </a:t>
            </a:r>
            <a:r>
              <a:rPr lang="en-US" sz="1500" b="1" dirty="0">
                <a:latin typeface="Calibri Light" panose="020F0302020204030204" pitchFamily="34" charset="0"/>
              </a:rPr>
              <a:t>(10:15 – 10:17)</a:t>
            </a:r>
          </a:p>
          <a:p>
            <a:pPr marL="342900" indent="-342900" fontAlgn="auto">
              <a:spcAft>
                <a:spcPts val="0"/>
              </a:spcAft>
              <a:defRPr/>
            </a:pPr>
            <a:r>
              <a:rPr lang="en-US" sz="2900" dirty="0">
                <a:latin typeface="Calibri Light" panose="020F0302020204030204" pitchFamily="34" charset="0"/>
              </a:rPr>
              <a:t>Next Meeting –2/25/21 </a:t>
            </a:r>
            <a:r>
              <a:rPr lang="en-US" sz="1500" dirty="0">
                <a:latin typeface="Calibri Light" panose="020F0302020204030204" pitchFamily="34" charset="0"/>
              </a:rPr>
              <a:t>– Chair  - 1 min </a:t>
            </a:r>
            <a:r>
              <a:rPr lang="en-US" sz="1500" b="1" dirty="0">
                <a:latin typeface="Calibri Light" panose="020F0302020204030204" pitchFamily="34" charset="0"/>
              </a:rPr>
              <a:t>(10:17 – 10:18)</a:t>
            </a:r>
          </a:p>
          <a:p>
            <a:pPr fontAlgn="auto">
              <a:spcAft>
                <a:spcPts val="0"/>
              </a:spcAft>
              <a:defRPr/>
            </a:pPr>
            <a:endParaRPr lang="en-US" sz="1600" dirty="0"/>
          </a:p>
          <a:p>
            <a:pPr fontAlgn="auto">
              <a:spcAft>
                <a:spcPts val="0"/>
              </a:spcAft>
              <a:defRPr/>
            </a:pPr>
            <a:endParaRPr lang="en-US" dirty="0"/>
          </a:p>
        </p:txBody>
      </p:sp>
    </p:spTree>
    <p:extLst>
      <p:ext uri="{BB962C8B-B14F-4D97-AF65-F5344CB8AC3E}">
        <p14:creationId xmlns:p14="http://schemas.microsoft.com/office/powerpoint/2010/main" val="1793384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419EE-8495-4372-8F56-455AFAB4C6F6}"/>
              </a:ext>
            </a:extLst>
          </p:cNvPr>
          <p:cNvSpPr>
            <a:spLocks noGrp="1"/>
          </p:cNvSpPr>
          <p:nvPr>
            <p:ph type="title"/>
          </p:nvPr>
        </p:nvSpPr>
        <p:spPr>
          <a:xfrm>
            <a:off x="84221" y="490205"/>
            <a:ext cx="10058400" cy="1609725"/>
          </a:xfrm>
        </p:spPr>
        <p:txBody>
          <a:bodyPr>
            <a:normAutofit/>
          </a:bodyPr>
          <a:lstStyle/>
          <a:p>
            <a:pPr fontAlgn="auto">
              <a:spcAft>
                <a:spcPts val="0"/>
              </a:spcAft>
              <a:defRPr/>
            </a:pPr>
            <a:r>
              <a:rPr lang="en-US" sz="4000" dirty="0">
                <a:cs typeface="Calibri Light" panose="020F0302020204030204" pitchFamily="34" charset="0"/>
              </a:rPr>
              <a:t>Approve Minutes</a:t>
            </a:r>
            <a:br>
              <a:rPr lang="en-US" sz="3300" dirty="0">
                <a:cs typeface="Calibri Light" panose="020F0302020204030204" pitchFamily="34" charset="0"/>
              </a:rPr>
            </a:br>
            <a:r>
              <a:rPr lang="en-US" sz="3200" dirty="0">
                <a:cs typeface="Calibri Light" panose="020F0302020204030204" pitchFamily="34" charset="0"/>
              </a:rPr>
              <a:t>Chair</a:t>
            </a:r>
          </a:p>
        </p:txBody>
      </p:sp>
      <p:sp>
        <p:nvSpPr>
          <p:cNvPr id="40963" name="TextBox 4">
            <a:extLst>
              <a:ext uri="{FF2B5EF4-FFF2-40B4-BE49-F238E27FC236}">
                <a16:creationId xmlns:a16="http://schemas.microsoft.com/office/drawing/2014/main" id="{C15A92ED-CE26-4643-BED1-18C65F41F7B1}"/>
              </a:ext>
            </a:extLst>
          </p:cNvPr>
          <p:cNvSpPr txBox="1">
            <a:spLocks noChangeArrowheads="1"/>
          </p:cNvSpPr>
          <p:nvPr/>
        </p:nvSpPr>
        <p:spPr bwMode="auto">
          <a:xfrm>
            <a:off x="7288213" y="6278563"/>
            <a:ext cx="3022600" cy="368300"/>
          </a:xfrm>
          <a:prstGeom prst="rect">
            <a:avLst/>
          </a:prstGeom>
          <a:solidFill>
            <a:srgbClr val="FFFF00"/>
          </a:solidFill>
          <a:ln w="38100">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t>Motion and Roll Call Vote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AF7E5F-71F6-47B1-AA19-CB5290CD6B7A}"/>
              </a:ext>
            </a:extLst>
          </p:cNvPr>
          <p:cNvSpPr>
            <a:spLocks noGrp="1"/>
          </p:cNvSpPr>
          <p:nvPr>
            <p:ph type="ctrTitle"/>
          </p:nvPr>
        </p:nvSpPr>
        <p:spPr>
          <a:xfrm>
            <a:off x="178468" y="529389"/>
            <a:ext cx="10972800" cy="685800"/>
          </a:xfrm>
        </p:spPr>
        <p:txBody>
          <a:bodyPr>
            <a:normAutofit fontScale="90000"/>
          </a:bodyPr>
          <a:lstStyle/>
          <a:p>
            <a:pPr fontAlgn="auto">
              <a:spcAft>
                <a:spcPts val="0"/>
              </a:spcAft>
              <a:defRPr/>
            </a:pPr>
            <a:r>
              <a:rPr lang="en-US" sz="4400" cap="none" dirty="0">
                <a:solidFill>
                  <a:srgbClr val="8D1B40"/>
                </a:solidFill>
                <a:cs typeface="Calibri Light" panose="020F0302020204030204" pitchFamily="34" charset="0"/>
              </a:rPr>
              <a:t>Review Follow </a:t>
            </a:r>
            <a:r>
              <a:rPr lang="en-US" sz="4900" cap="none" dirty="0">
                <a:solidFill>
                  <a:srgbClr val="8D1B40"/>
                </a:solidFill>
                <a:cs typeface="Calibri Light" panose="020F0302020204030204" pitchFamily="34" charset="0"/>
              </a:rPr>
              <a:t>–</a:t>
            </a:r>
            <a:r>
              <a:rPr lang="en-US" sz="4400" cap="none" dirty="0">
                <a:solidFill>
                  <a:srgbClr val="8D1B40"/>
                </a:solidFill>
                <a:cs typeface="Calibri Light" panose="020F0302020204030204" pitchFamily="34" charset="0"/>
              </a:rPr>
              <a:t> Up Items</a:t>
            </a:r>
            <a:br>
              <a:rPr lang="en-US" sz="3300" cap="none" dirty="0">
                <a:solidFill>
                  <a:srgbClr val="8D1B40"/>
                </a:solidFill>
                <a:cs typeface="Calibri Light" panose="020F0302020204030204" pitchFamily="34" charset="0"/>
              </a:rPr>
            </a:br>
            <a:r>
              <a:rPr lang="en-US" sz="3600" cap="none" dirty="0">
                <a:solidFill>
                  <a:srgbClr val="8D1B40"/>
                </a:solidFill>
                <a:cs typeface="Calibri Light" panose="020F0302020204030204" pitchFamily="34" charset="0"/>
              </a:rPr>
              <a:t>Cherie Root  </a:t>
            </a:r>
            <a:r>
              <a:rPr lang="en-US" sz="3600" cap="none" dirty="0">
                <a:solidFill>
                  <a:srgbClr val="8D1B40"/>
                </a:solidFill>
                <a:highlight>
                  <a:srgbClr val="FFFF00"/>
                </a:highlight>
                <a:cs typeface="Calibri Light" panose="020F0302020204030204" pitchFamily="34" charset="0"/>
              </a:rPr>
              <a:t> </a:t>
            </a:r>
          </a:p>
        </p:txBody>
      </p:sp>
      <p:graphicFrame>
        <p:nvGraphicFramePr>
          <p:cNvPr id="7" name="Content Placeholder 6">
            <a:extLst>
              <a:ext uri="{FF2B5EF4-FFF2-40B4-BE49-F238E27FC236}">
                <a16:creationId xmlns:a16="http://schemas.microsoft.com/office/drawing/2014/main" id="{4EE83A6C-8DD4-4668-A9E5-05DBB451DB55}"/>
              </a:ext>
            </a:extLst>
          </p:cNvPr>
          <p:cNvGraphicFramePr>
            <a:graphicFrameLocks noGrp="1"/>
          </p:cNvGraphicFramePr>
          <p:nvPr>
            <p:ph idx="1"/>
            <p:extLst>
              <p:ext uri="{D42A27DB-BD31-4B8C-83A1-F6EECF244321}">
                <p14:modId xmlns:p14="http://schemas.microsoft.com/office/powerpoint/2010/main" val="1882521940"/>
              </p:ext>
            </p:extLst>
          </p:nvPr>
        </p:nvGraphicFramePr>
        <p:xfrm>
          <a:off x="2055813" y="1747838"/>
          <a:ext cx="7926387" cy="2057760"/>
        </p:xfrm>
        <a:graphic>
          <a:graphicData uri="http://schemas.openxmlformats.org/drawingml/2006/table">
            <a:tbl>
              <a:tblPr firstRow="1" firstCol="1" bandRow="1">
                <a:tableStyleId>{5C22544A-7EE6-4342-B048-85BDC9FD1C3A}</a:tableStyleId>
              </a:tblPr>
              <a:tblGrid>
                <a:gridCol w="5047815">
                  <a:extLst>
                    <a:ext uri="{9D8B030D-6E8A-4147-A177-3AD203B41FA5}">
                      <a16:colId xmlns:a16="http://schemas.microsoft.com/office/drawing/2014/main" val="20000"/>
                    </a:ext>
                  </a:extLst>
                </a:gridCol>
                <a:gridCol w="2878572">
                  <a:extLst>
                    <a:ext uri="{9D8B030D-6E8A-4147-A177-3AD203B41FA5}">
                      <a16:colId xmlns:a16="http://schemas.microsoft.com/office/drawing/2014/main" val="20001"/>
                    </a:ext>
                  </a:extLst>
                </a:gridCol>
              </a:tblGrid>
              <a:tr h="311661">
                <a:tc>
                  <a:txBody>
                    <a:bodyPr/>
                    <a:lstStyle/>
                    <a:p>
                      <a:pPr marL="0" marR="0">
                        <a:lnSpc>
                          <a:spcPct val="107000"/>
                        </a:lnSpc>
                        <a:spcBef>
                          <a:spcPts val="0"/>
                        </a:spcBef>
                        <a:spcAft>
                          <a:spcPts val="0"/>
                        </a:spcAft>
                      </a:pPr>
                      <a:r>
                        <a:rPr lang="en-US" sz="2000" b="1" u="none" dirty="0">
                          <a:solidFill>
                            <a:schemeClr val="tx1"/>
                          </a:solidFill>
                          <a:effectLst/>
                          <a:latin typeface="Calibri Light" panose="020F0302020204030204" pitchFamily="34" charset="0"/>
                        </a:rPr>
                        <a:t>TASK</a:t>
                      </a:r>
                      <a:endParaRPr lang="en-US" sz="2000" b="1" u="none"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76" marR="6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000" b="1" u="none" dirty="0">
                          <a:solidFill>
                            <a:schemeClr val="tx1"/>
                          </a:solidFill>
                          <a:effectLst/>
                          <a:latin typeface="Calibri Light" panose="020F0302020204030204" pitchFamily="34" charset="0"/>
                        </a:rPr>
                        <a:t>RESPONSIBLE</a:t>
                      </a:r>
                      <a:endParaRPr lang="en-US" sz="2000" b="1" u="none"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76" marR="6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15153">
                <a:tc>
                  <a:txBody>
                    <a:bodyPr/>
                    <a:lstStyle/>
                    <a:p>
                      <a:pPr marL="0" marR="0" indent="0">
                        <a:lnSpc>
                          <a:spcPct val="107000"/>
                        </a:lnSpc>
                        <a:spcBef>
                          <a:spcPts val="0"/>
                        </a:spcBef>
                        <a:spcAft>
                          <a:spcPts val="0"/>
                        </a:spcAft>
                        <a:buFont typeface="+mj-lt"/>
                        <a:buNone/>
                      </a:pPr>
                      <a:r>
                        <a:rPr lang="en-US" sz="2000" b="0" dirty="0">
                          <a:solidFill>
                            <a:schemeClr val="tx1"/>
                          </a:solidFill>
                          <a:effectLst/>
                          <a:latin typeface="Calibri Light" panose="020F0302020204030204" pitchFamily="34" charset="0"/>
                          <a:ea typeface="Verdana" panose="020B0604030504040204" pitchFamily="34" charset="0"/>
                          <a:cs typeface="Verdana" panose="020B0604030504040204" pitchFamily="34" charset="0"/>
                        </a:rPr>
                        <a:t>Windows 7 Replacement</a:t>
                      </a:r>
                    </a:p>
                  </a:txBody>
                  <a:tcPr marL="68576" marR="6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8CAA"/>
                    </a:solidFill>
                  </a:tcPr>
                </a:tc>
                <a:tc>
                  <a:txBody>
                    <a:bodyPr/>
                    <a:lstStyle/>
                    <a:p>
                      <a:pPr marL="0" marR="0">
                        <a:lnSpc>
                          <a:spcPct val="107000"/>
                        </a:lnSpc>
                        <a:spcBef>
                          <a:spcPts val="0"/>
                        </a:spcBef>
                        <a:spcAft>
                          <a:spcPts val="0"/>
                        </a:spcAft>
                      </a:pPr>
                      <a:r>
                        <a:rPr lang="en-US" sz="20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Solution Working Group</a:t>
                      </a:r>
                    </a:p>
                  </a:txBody>
                  <a:tcPr marL="68576" marR="6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8CAA"/>
                    </a:solidFill>
                  </a:tcPr>
                </a:tc>
                <a:extLst>
                  <a:ext uri="{0D108BD9-81ED-4DB2-BD59-A6C34878D82A}">
                    <a16:rowId xmlns:a16="http://schemas.microsoft.com/office/drawing/2014/main" val="10001"/>
                  </a:ext>
                </a:extLst>
              </a:tr>
              <a:tr h="389616">
                <a:tc>
                  <a:txBody>
                    <a:bodyPr/>
                    <a:lstStyle/>
                    <a:p>
                      <a:pPr marL="0" marR="0" indent="0">
                        <a:lnSpc>
                          <a:spcPct val="107000"/>
                        </a:lnSpc>
                        <a:spcBef>
                          <a:spcPts val="0"/>
                        </a:spcBef>
                        <a:spcAft>
                          <a:spcPts val="0"/>
                        </a:spcAft>
                        <a:buFont typeface="+mj-lt"/>
                        <a:buNone/>
                      </a:pPr>
                      <a:r>
                        <a:rPr lang="en-US" sz="2000" b="0" dirty="0">
                          <a:solidFill>
                            <a:schemeClr val="tx1"/>
                          </a:solidFill>
                          <a:effectLst/>
                          <a:latin typeface="Calibri Light" panose="020F0302020204030204" pitchFamily="34" charset="0"/>
                          <a:ea typeface="Verdana" panose="020B0604030504040204" pitchFamily="34" charset="0"/>
                          <a:cs typeface="Verdana" panose="020B0604030504040204" pitchFamily="34" charset="0"/>
                        </a:rPr>
                        <a:t>SharePoint Document Management Update</a:t>
                      </a:r>
                    </a:p>
                  </a:txBody>
                  <a:tcPr marL="68576" marR="6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0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Tony Jolley</a:t>
                      </a:r>
                    </a:p>
                  </a:txBody>
                  <a:tcPr marL="68576" marR="6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47110">
                <a:tc>
                  <a:txBody>
                    <a:bodyPr/>
                    <a:lstStyle/>
                    <a:p>
                      <a:pPr marL="0" marR="0" indent="0">
                        <a:lnSpc>
                          <a:spcPct val="107000"/>
                        </a:lnSpc>
                        <a:spcBef>
                          <a:spcPts val="0"/>
                        </a:spcBef>
                        <a:spcAft>
                          <a:spcPts val="0"/>
                        </a:spcAft>
                        <a:buFont typeface="+mj-lt"/>
                        <a:buNone/>
                      </a:pPr>
                      <a:r>
                        <a:rPr lang="en-US" sz="2000" b="0" dirty="0">
                          <a:solidFill>
                            <a:schemeClr val="tx1"/>
                          </a:solidFill>
                          <a:effectLst/>
                          <a:latin typeface="Calibri Light" panose="020F0302020204030204" pitchFamily="34" charset="0"/>
                          <a:ea typeface="Verdana" panose="020B0604030504040204" pitchFamily="34" charset="0"/>
                          <a:cs typeface="Verdana" panose="020B0604030504040204" pitchFamily="34" charset="0"/>
                        </a:rPr>
                        <a:t>County-Wide Website Redesign</a:t>
                      </a:r>
                    </a:p>
                  </a:txBody>
                  <a:tcPr marL="68576" marR="6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Megan Hillyard</a:t>
                      </a:r>
                    </a:p>
                  </a:txBody>
                  <a:tcPr marL="68576" marR="6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7110">
                <a:tc>
                  <a:txBody>
                    <a:bodyPr/>
                    <a:lstStyle/>
                    <a:p>
                      <a:pPr marL="0" marR="0" indent="0">
                        <a:lnSpc>
                          <a:spcPct val="107000"/>
                        </a:lnSpc>
                        <a:spcBef>
                          <a:spcPts val="0"/>
                        </a:spcBef>
                        <a:spcAft>
                          <a:spcPts val="0"/>
                        </a:spcAft>
                        <a:buFont typeface="+mj-lt"/>
                        <a:buNone/>
                      </a:pPr>
                      <a:r>
                        <a:rPr lang="en-US" sz="2000" b="0" dirty="0">
                          <a:solidFill>
                            <a:schemeClr val="tx1"/>
                          </a:solidFill>
                          <a:effectLst/>
                          <a:latin typeface="Calibri Light" panose="020F0302020204030204" pitchFamily="34" charset="0"/>
                          <a:ea typeface="Verdana" panose="020B0604030504040204" pitchFamily="34" charset="0"/>
                          <a:cs typeface="Verdana" panose="020B0604030504040204" pitchFamily="34" charset="0"/>
                        </a:rPr>
                        <a:t>Employee Identifier Standard Edit</a:t>
                      </a:r>
                    </a:p>
                  </a:txBody>
                  <a:tcPr marL="68576" marR="6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8CAA"/>
                    </a:solidFill>
                  </a:tcPr>
                </a:tc>
                <a:tc>
                  <a:txBody>
                    <a:bodyPr/>
                    <a:lstStyle/>
                    <a:p>
                      <a:pPr marL="0" marR="0">
                        <a:lnSpc>
                          <a:spcPct val="107000"/>
                        </a:lnSpc>
                        <a:spcBef>
                          <a:spcPts val="0"/>
                        </a:spcBef>
                        <a:spcAft>
                          <a:spcPts val="0"/>
                        </a:spcAft>
                      </a:pPr>
                      <a:r>
                        <a:rPr lang="en-US" sz="20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Mark Evans</a:t>
                      </a:r>
                    </a:p>
                  </a:txBody>
                  <a:tcPr marL="68576" marR="6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8CAA"/>
                    </a:solidFill>
                  </a:tcPr>
                </a:tc>
                <a:extLst>
                  <a:ext uri="{0D108BD9-81ED-4DB2-BD59-A6C34878D82A}">
                    <a16:rowId xmlns:a16="http://schemas.microsoft.com/office/drawing/2014/main" val="1441653775"/>
                  </a:ext>
                </a:extLst>
              </a:tr>
              <a:tr h="347110">
                <a:tc>
                  <a:txBody>
                    <a:bodyPr/>
                    <a:lstStyle/>
                    <a:p>
                      <a:pPr marL="0" marR="0" indent="0">
                        <a:lnSpc>
                          <a:spcPct val="107000"/>
                        </a:lnSpc>
                        <a:spcBef>
                          <a:spcPts val="0"/>
                        </a:spcBef>
                        <a:spcAft>
                          <a:spcPts val="0"/>
                        </a:spcAft>
                        <a:buFont typeface="+mj-lt"/>
                        <a:buNone/>
                      </a:pPr>
                      <a:r>
                        <a:rPr lang="en-US" sz="2000" b="0" dirty="0">
                          <a:solidFill>
                            <a:schemeClr val="tx1"/>
                          </a:solidFill>
                          <a:effectLst/>
                          <a:latin typeface="Calibri Light" panose="020F0302020204030204" pitchFamily="34" charset="0"/>
                          <a:ea typeface="Verdana" panose="020B0604030504040204" pitchFamily="34" charset="0"/>
                          <a:cs typeface="Verdana" panose="020B0604030504040204" pitchFamily="34" charset="0"/>
                        </a:rPr>
                        <a:t>Policy 1400, 1400-1 – Revision to Council</a:t>
                      </a:r>
                    </a:p>
                  </a:txBody>
                  <a:tcPr marL="68576" marR="6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nSpc>
                          <a:spcPct val="107000"/>
                        </a:lnSpc>
                        <a:spcBef>
                          <a:spcPts val="0"/>
                        </a:spcBef>
                        <a:spcAft>
                          <a:spcPts val="0"/>
                        </a:spcAft>
                      </a:pPr>
                      <a:r>
                        <a:rPr lang="en-US" sz="20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Cherie Root</a:t>
                      </a:r>
                    </a:p>
                  </a:txBody>
                  <a:tcPr marL="68576" marR="6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354317997"/>
                  </a:ext>
                </a:extLst>
              </a:tr>
            </a:tbl>
          </a:graphicData>
        </a:graphic>
      </p:graphicFrame>
      <p:graphicFrame>
        <p:nvGraphicFramePr>
          <p:cNvPr id="5" name="Content Placeholder 6">
            <a:extLst>
              <a:ext uri="{FF2B5EF4-FFF2-40B4-BE49-F238E27FC236}">
                <a16:creationId xmlns:a16="http://schemas.microsoft.com/office/drawing/2014/main" id="{2E3EC97F-2C7C-4369-95CA-EAA4B8F4D392}"/>
              </a:ext>
            </a:extLst>
          </p:cNvPr>
          <p:cNvGraphicFramePr>
            <a:graphicFrameLocks/>
          </p:cNvGraphicFramePr>
          <p:nvPr>
            <p:extLst>
              <p:ext uri="{D42A27DB-BD31-4B8C-83A1-F6EECF244321}">
                <p14:modId xmlns:p14="http://schemas.microsoft.com/office/powerpoint/2010/main" val="3222563138"/>
              </p:ext>
            </p:extLst>
          </p:nvPr>
        </p:nvGraphicFramePr>
        <p:xfrm>
          <a:off x="718079" y="5749992"/>
          <a:ext cx="2201862" cy="935037"/>
        </p:xfrm>
        <a:graphic>
          <a:graphicData uri="http://schemas.openxmlformats.org/drawingml/2006/table">
            <a:tbl>
              <a:tblPr firstRow="1" firstCol="1" bandRow="1">
                <a:tableStyleId>{5C22544A-7EE6-4342-B048-85BDC9FD1C3A}</a:tableStyleId>
              </a:tblPr>
              <a:tblGrid>
                <a:gridCol w="2201862">
                  <a:extLst>
                    <a:ext uri="{9D8B030D-6E8A-4147-A177-3AD203B41FA5}">
                      <a16:colId xmlns:a16="http://schemas.microsoft.com/office/drawing/2014/main" val="20000"/>
                    </a:ext>
                  </a:extLst>
                </a:gridCol>
              </a:tblGrid>
              <a:tr h="311679">
                <a:tc>
                  <a:txBody>
                    <a:bodyPr/>
                    <a:lstStyle/>
                    <a:p>
                      <a:pPr marL="0" marR="0" indent="0">
                        <a:lnSpc>
                          <a:spcPct val="107000"/>
                        </a:lnSpc>
                        <a:spcBef>
                          <a:spcPts val="0"/>
                        </a:spcBef>
                        <a:spcAft>
                          <a:spcPts val="0"/>
                        </a:spcAft>
                        <a:buFont typeface="+mj-lt"/>
                        <a:buNone/>
                      </a:pPr>
                      <a:r>
                        <a:rPr lang="en-US" sz="2000" b="0" dirty="0">
                          <a:solidFill>
                            <a:schemeClr val="tx1"/>
                          </a:solidFill>
                          <a:effectLst/>
                          <a:latin typeface="Calibri Light" panose="020F0302020204030204" pitchFamily="34" charset="0"/>
                          <a:ea typeface="Verdana" panose="020B0604030504040204" pitchFamily="34" charset="0"/>
                          <a:cs typeface="Verdana" panose="020B0604030504040204" pitchFamily="34" charset="0"/>
                        </a:rPr>
                        <a:t>Separate Slide</a:t>
                      </a: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11679">
                <a:tc>
                  <a:txBody>
                    <a:bodyPr/>
                    <a:lstStyle/>
                    <a:p>
                      <a:pPr marL="0" marR="0" indent="0" algn="l">
                        <a:lnSpc>
                          <a:spcPct val="107000"/>
                        </a:lnSpc>
                        <a:spcBef>
                          <a:spcPts val="0"/>
                        </a:spcBef>
                        <a:spcAft>
                          <a:spcPts val="0"/>
                        </a:spcAft>
                        <a:buFont typeface="+mj-lt"/>
                        <a:buNone/>
                      </a:pPr>
                      <a:r>
                        <a:rPr lang="en-US" sz="2000" b="0" dirty="0">
                          <a:solidFill>
                            <a:schemeClr val="tx1"/>
                          </a:solidFill>
                          <a:effectLst/>
                          <a:latin typeface="Calibri Light" panose="020F0302020204030204" pitchFamily="34" charset="0"/>
                          <a:ea typeface="Verdana" panose="020B0604030504040204" pitchFamily="34" charset="0"/>
                          <a:cs typeface="Verdana" panose="020B0604030504040204" pitchFamily="34" charset="0"/>
                        </a:rPr>
                        <a:t>In-Process</a:t>
                      </a: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311679">
                <a:tc>
                  <a:txBody>
                    <a:bodyPr/>
                    <a:lstStyle/>
                    <a:p>
                      <a:pPr marL="0" marR="0" indent="0" algn="l">
                        <a:lnSpc>
                          <a:spcPct val="107000"/>
                        </a:lnSpc>
                        <a:spcBef>
                          <a:spcPts val="0"/>
                        </a:spcBef>
                        <a:spcAft>
                          <a:spcPts val="0"/>
                        </a:spcAft>
                        <a:buFont typeface="+mj-lt"/>
                        <a:buNone/>
                      </a:pPr>
                      <a:r>
                        <a:rPr lang="en-US" sz="2000" b="0" dirty="0">
                          <a:solidFill>
                            <a:schemeClr val="tx1"/>
                          </a:solidFill>
                          <a:effectLst/>
                          <a:latin typeface="Calibri Light" panose="020F0302020204030204" pitchFamily="34" charset="0"/>
                          <a:ea typeface="Verdana" panose="020B0604030504040204" pitchFamily="34" charset="0"/>
                          <a:cs typeface="Verdana" panose="020B0604030504040204" pitchFamily="34" charset="0"/>
                        </a:rPr>
                        <a:t>Complete</a:t>
                      </a: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8CAA"/>
                    </a:solidFill>
                  </a:tcPr>
                </a:tc>
                <a:extLst>
                  <a:ext uri="{0D108BD9-81ED-4DB2-BD59-A6C34878D82A}">
                    <a16:rowId xmlns:a16="http://schemas.microsoft.com/office/drawing/2014/main" val="83703869"/>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CB187-12E8-477E-9765-CC73A0B6C9DB}"/>
              </a:ext>
            </a:extLst>
          </p:cNvPr>
          <p:cNvSpPr>
            <a:spLocks noGrp="1"/>
          </p:cNvSpPr>
          <p:nvPr>
            <p:ph type="ctrTitle"/>
          </p:nvPr>
        </p:nvSpPr>
        <p:spPr>
          <a:xfrm>
            <a:off x="208547" y="547437"/>
            <a:ext cx="10972800" cy="685800"/>
          </a:xfrm>
        </p:spPr>
        <p:txBody>
          <a:bodyPr>
            <a:normAutofit fontScale="90000"/>
          </a:bodyPr>
          <a:lstStyle/>
          <a:p>
            <a:pPr fontAlgn="auto">
              <a:spcAft>
                <a:spcPts val="0"/>
              </a:spcAft>
              <a:defRPr/>
            </a:pPr>
            <a:r>
              <a:rPr lang="en-US" sz="4400" cap="none" dirty="0">
                <a:solidFill>
                  <a:srgbClr val="8D1B40"/>
                </a:solidFill>
                <a:cs typeface="Calibri Light" panose="020F0302020204030204" pitchFamily="34" charset="0"/>
              </a:rPr>
              <a:t>County-Wide Website Redesign</a:t>
            </a:r>
            <a:br>
              <a:rPr lang="en-US" sz="2700" cap="none" dirty="0">
                <a:solidFill>
                  <a:srgbClr val="8D1B40"/>
                </a:solidFill>
                <a:cs typeface="Calibri Light" panose="020F0302020204030204" pitchFamily="34" charset="0"/>
              </a:rPr>
            </a:br>
            <a:r>
              <a:rPr lang="en-US" sz="3600" cap="none" dirty="0">
                <a:solidFill>
                  <a:srgbClr val="8D1B40"/>
                </a:solidFill>
                <a:cs typeface="Calibri Light" panose="020F0302020204030204" pitchFamily="34" charset="0"/>
              </a:rPr>
              <a:t>Megan Hillyard</a:t>
            </a:r>
            <a:endParaRPr lang="en-US" sz="3600" cap="none" dirty="0">
              <a:solidFill>
                <a:srgbClr val="8D1B40"/>
              </a:solidFill>
              <a:highlight>
                <a:srgbClr val="FFFF00"/>
              </a:highlight>
              <a:cs typeface="Calibri Light" panose="020F0302020204030204" pitchFamily="34" charset="0"/>
            </a:endParaRPr>
          </a:p>
        </p:txBody>
      </p:sp>
      <p:sp>
        <p:nvSpPr>
          <p:cNvPr id="5" name="Content Placeholder 4">
            <a:extLst>
              <a:ext uri="{FF2B5EF4-FFF2-40B4-BE49-F238E27FC236}">
                <a16:creationId xmlns:a16="http://schemas.microsoft.com/office/drawing/2014/main" id="{7CDF1634-9EB2-4553-A735-3431EC91C9EB}"/>
              </a:ext>
            </a:extLst>
          </p:cNvPr>
          <p:cNvSpPr>
            <a:spLocks noGrp="1"/>
          </p:cNvSpPr>
          <p:nvPr>
            <p:ph idx="1"/>
          </p:nvPr>
        </p:nvSpPr>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BC20DC-424D-40C6-8981-8B61CBF75A69}"/>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081A3489-8A8C-4EBD-9DBE-911533C8486A}"/>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496570BF-D837-4304-8756-97D45C1823DB}"/>
              </a:ext>
            </a:extLst>
          </p:cNvPr>
          <p:cNvPicPr>
            <a:picLocks noChangeAspect="1"/>
          </p:cNvPicPr>
          <p:nvPr/>
        </p:nvPicPr>
        <p:blipFill>
          <a:blip r:embed="rId2"/>
          <a:stretch>
            <a:fillRect/>
          </a:stretch>
        </p:blipFill>
        <p:spPr>
          <a:xfrm>
            <a:off x="13532" y="0"/>
            <a:ext cx="12178468" cy="6858000"/>
          </a:xfrm>
          <a:prstGeom prst="rect">
            <a:avLst/>
          </a:prstGeom>
        </p:spPr>
      </p:pic>
    </p:spTree>
    <p:extLst>
      <p:ext uri="{BB962C8B-B14F-4D97-AF65-F5344CB8AC3E}">
        <p14:creationId xmlns:p14="http://schemas.microsoft.com/office/powerpoint/2010/main" val="817474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78A0FF-78ED-4BAB-B408-3EAFA05C99D3}"/>
              </a:ext>
            </a:extLst>
          </p:cNvPr>
          <p:cNvSpPr>
            <a:spLocks noGrp="1"/>
          </p:cNvSpPr>
          <p:nvPr>
            <p:ph type="subTitle" idx="1"/>
          </p:nvPr>
        </p:nvSpPr>
        <p:spPr>
          <a:xfrm>
            <a:off x="394578" y="1659467"/>
            <a:ext cx="8526294" cy="5198533"/>
          </a:xfrm>
        </p:spPr>
        <p:txBody>
          <a:bodyPr vert="horz" lIns="0" tIns="0" rIns="0" bIns="0" rtlCol="0" anchor="t">
            <a:noAutofit/>
          </a:bodyPr>
          <a:lstStyle/>
          <a:p>
            <a:r>
              <a:rPr lang="en-US" sz="2000" b="0" dirty="0">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Libraries in Production</a:t>
            </a:r>
            <a:endParaRPr lang="en-US" sz="2000" b="0" dirty="0">
              <a:latin typeface="Calibri Light" panose="020F0302020204030204" pitchFamily="34" charset="0"/>
              <a:cs typeface="Calibri Light" panose="020F0302020204030204" pitchFamily="34" charset="0"/>
            </a:endParaRPr>
          </a:p>
          <a:p>
            <a:pPr marL="685800" lvl="1" indent="-685800" algn="l">
              <a:buFont typeface="Arial" panose="020B0604020202020204" pitchFamily="34" charset="0"/>
              <a:buChar char="•"/>
            </a:pPr>
            <a:endParaRPr lang="en-US" sz="2000" dirty="0">
              <a:latin typeface="Calibri Light" panose="020F0302020204030204" pitchFamily="34" charset="0"/>
              <a:cs typeface="Calibri Light" panose="020F0302020204030204" pitchFamily="34" charset="0"/>
            </a:endParaRPr>
          </a:p>
          <a:p>
            <a:pPr marL="685800" lvl="1" indent="-685800" algn="l">
              <a:buFont typeface="Arial" panose="020B0604020202020204" pitchFamily="34" charset="0"/>
              <a:buChar char="•"/>
            </a:pPr>
            <a:endParaRPr lang="en-US" sz="2000" dirty="0">
              <a:latin typeface="Calibri Light" panose="020F0302020204030204" pitchFamily="34" charset="0"/>
              <a:cs typeface="Calibri Light" panose="020F0302020204030204" pitchFamily="34" charset="0"/>
            </a:endParaRPr>
          </a:p>
          <a:p>
            <a:pPr marL="685800" lvl="1" indent="-685800" algn="l">
              <a:buFont typeface="Arial" panose="020B0604020202020204" pitchFamily="34" charset="0"/>
              <a:buChar char="•"/>
            </a:pPr>
            <a:endParaRPr lang="en-US" sz="2000" dirty="0">
              <a:latin typeface="Calibri Light" panose="020F0302020204030204" pitchFamily="34" charset="0"/>
              <a:cs typeface="Calibri Light" panose="020F0302020204030204" pitchFamily="34" charset="0"/>
            </a:endParaRPr>
          </a:p>
          <a:p>
            <a:pPr marL="685800" lvl="1" indent="-685800" algn="l">
              <a:buFont typeface="Arial" panose="020B0604020202020204" pitchFamily="34" charset="0"/>
              <a:buChar char="•"/>
            </a:pPr>
            <a:endParaRPr lang="en-US" sz="2000" dirty="0">
              <a:latin typeface="Calibri Light" panose="020F0302020204030204" pitchFamily="34" charset="0"/>
              <a:cs typeface="Calibri Light" panose="020F0302020204030204" pitchFamily="34" charset="0"/>
            </a:endParaRPr>
          </a:p>
          <a:p>
            <a:pPr marL="685800" lvl="1" indent="-685800" algn="l">
              <a:buFont typeface="Arial" panose="020B0604020202020204" pitchFamily="34" charset="0"/>
              <a:buChar char="•"/>
            </a:pPr>
            <a:endParaRPr lang="en-US" sz="2000" dirty="0">
              <a:latin typeface="Calibri Light" panose="020F0302020204030204" pitchFamily="34" charset="0"/>
              <a:cs typeface="Calibri Light" panose="020F0302020204030204" pitchFamily="34" charset="0"/>
            </a:endParaRPr>
          </a:p>
          <a:p>
            <a:pPr marL="685800" lvl="1" indent="-685800" algn="l">
              <a:buFont typeface="Arial" panose="020B0604020202020204" pitchFamily="34" charset="0"/>
              <a:buChar char="•"/>
            </a:pPr>
            <a:endParaRPr lang="en-US" sz="2000" dirty="0">
              <a:latin typeface="Calibri Light" panose="020F0302020204030204" pitchFamily="34" charset="0"/>
              <a:cs typeface="Calibri Light" panose="020F0302020204030204" pitchFamily="34" charset="0"/>
            </a:endParaRPr>
          </a:p>
          <a:p>
            <a:pPr marL="685800" lvl="1" indent="-685800" algn="l">
              <a:buFont typeface="Arial" panose="020B0604020202020204" pitchFamily="34" charset="0"/>
              <a:buChar char="•"/>
            </a:pPr>
            <a:endParaRPr lang="en-US" sz="2000" dirty="0">
              <a:latin typeface="Calibri Light" panose="020F0302020204030204" pitchFamily="34" charset="0"/>
              <a:cs typeface="Calibri Light" panose="020F0302020204030204" pitchFamily="34" charset="0"/>
            </a:endParaRPr>
          </a:p>
          <a:p>
            <a:pPr marL="1143000" lvl="2" indent="-685800" algn="l">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Treasurer – Scan Tool with Batch Processing Capability Demo: 12/09/20</a:t>
            </a:r>
          </a:p>
          <a:p>
            <a:pPr marL="1143000" lvl="2" indent="-685800" algn="l">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Surveyor – Coding for VueWorks Data Ingestion/Web Services Complete</a:t>
            </a:r>
          </a:p>
          <a:p>
            <a:pPr marL="1600200" lvl="3" indent="-685800" algn="l">
              <a:buFont typeface="Arial" panose="020B0604020202020204" pitchFamily="34" charset="0"/>
              <a:buChar char="•"/>
            </a:pPr>
            <a:r>
              <a:rPr lang="en-US" sz="1400" dirty="0">
                <a:latin typeface="Calibri Light" panose="020F0302020204030204" pitchFamily="34" charset="0"/>
                <a:cs typeface="Calibri Light" panose="020F0302020204030204" pitchFamily="34" charset="0"/>
              </a:rPr>
              <a:t>Agency Acceptance Testing underway prior to shortly expected release into production</a:t>
            </a:r>
          </a:p>
          <a:p>
            <a:pPr marL="1143000" lvl="2" indent="-685800" algn="l">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Assessor – Refining Agency Requirements for Customized Scan Tool</a:t>
            </a:r>
          </a:p>
          <a:p>
            <a:pPr marL="1143000" lvl="2" indent="-685800" algn="l">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Sheriff – FileNet Data under Review for Upcoming Migration</a:t>
            </a:r>
            <a:endParaRPr lang="en-US" sz="2000" dirty="0">
              <a:latin typeface="Calibri Light"/>
              <a:cs typeface="Calibri Light"/>
            </a:endParaRPr>
          </a:p>
        </p:txBody>
      </p:sp>
      <p:pic>
        <p:nvPicPr>
          <p:cNvPr id="5" name="Picture 4">
            <a:extLst>
              <a:ext uri="{FF2B5EF4-FFF2-40B4-BE49-F238E27FC236}">
                <a16:creationId xmlns:a16="http://schemas.microsoft.com/office/drawing/2014/main" id="{3316B04C-0F7F-4E42-93F5-95EAB27A75EB}"/>
              </a:ext>
            </a:extLst>
          </p:cNvPr>
          <p:cNvPicPr>
            <a:picLocks noChangeAspect="1"/>
          </p:cNvPicPr>
          <p:nvPr/>
        </p:nvPicPr>
        <p:blipFill>
          <a:blip r:embed="rId4"/>
          <a:stretch>
            <a:fillRect/>
          </a:stretch>
        </p:blipFill>
        <p:spPr>
          <a:xfrm>
            <a:off x="1236399" y="1999229"/>
            <a:ext cx="4975753" cy="2343115"/>
          </a:xfrm>
          <a:prstGeom prst="rect">
            <a:avLst/>
          </a:prstGeom>
        </p:spPr>
      </p:pic>
      <p:sp>
        <p:nvSpPr>
          <p:cNvPr id="2" name="Title 1">
            <a:extLst>
              <a:ext uri="{FF2B5EF4-FFF2-40B4-BE49-F238E27FC236}">
                <a16:creationId xmlns:a16="http://schemas.microsoft.com/office/drawing/2014/main" id="{4650D4AD-F1C7-4438-9C16-9F9A8BDCEC2C}"/>
              </a:ext>
            </a:extLst>
          </p:cNvPr>
          <p:cNvSpPr>
            <a:spLocks noGrp="1"/>
          </p:cNvSpPr>
          <p:nvPr>
            <p:ph type="ctrTitle"/>
          </p:nvPr>
        </p:nvSpPr>
        <p:spPr/>
        <p:txBody>
          <a:bodyPr>
            <a:normAutofit fontScale="90000"/>
          </a:bodyPr>
          <a:lstStyle/>
          <a:p>
            <a:r>
              <a:rPr lang="en-US" sz="4400" b="1" cap="none" dirty="0">
                <a:solidFill>
                  <a:srgbClr val="8D1B40"/>
                </a:solidFill>
                <a:cs typeface="Calibri Light" panose="020F0302020204030204" pitchFamily="34" charset="0"/>
              </a:rPr>
              <a:t>SharePoint Document Management</a:t>
            </a:r>
            <a:br>
              <a:rPr lang="en-US" dirty="0"/>
            </a:br>
            <a:r>
              <a:rPr lang="en-US" sz="3600" b="1" cap="none" dirty="0">
                <a:solidFill>
                  <a:srgbClr val="8D1B40"/>
                </a:solidFill>
                <a:cs typeface="Calibri Light" panose="020F0302020204030204" pitchFamily="34" charset="0"/>
              </a:rPr>
              <a:t>Tony Jolley</a:t>
            </a:r>
          </a:p>
        </p:txBody>
      </p:sp>
    </p:spTree>
    <p:extLst>
      <p:ext uri="{BB962C8B-B14F-4D97-AF65-F5344CB8AC3E}">
        <p14:creationId xmlns:p14="http://schemas.microsoft.com/office/powerpoint/2010/main" val="444956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Custom 3">
      <a:dk1>
        <a:sysClr val="windowText" lastClr="000000"/>
      </a:dk1>
      <a:lt1>
        <a:sysClr val="window" lastClr="FFFFFF"/>
      </a:lt1>
      <a:dk2>
        <a:srgbClr val="696464"/>
      </a:dk2>
      <a:lt2>
        <a:srgbClr val="E9E5DC"/>
      </a:lt2>
      <a:accent1>
        <a:srgbClr val="8D1B40"/>
      </a:accent1>
      <a:accent2>
        <a:srgbClr val="9B2D1F"/>
      </a:accent2>
      <a:accent3>
        <a:srgbClr val="A28E6A"/>
      </a:accent3>
      <a:accent4>
        <a:srgbClr val="956251"/>
      </a:accent4>
      <a:accent5>
        <a:srgbClr val="918485"/>
      </a:accent5>
      <a:accent6>
        <a:srgbClr val="855D5D"/>
      </a:accent6>
      <a:hlink>
        <a:srgbClr val="8D1B40"/>
      </a:hlink>
      <a:folHlink>
        <a:srgbClr val="6B8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SLCO_Wide" id="{263A26AF-F5C6-4481-9CAD-4F1C0697E2C5}" vid="{39A560BC-5E96-4B7B-B03A-3A17AAAFEB4D}"/>
    </a:ext>
  </a:extLst>
</a:theme>
</file>

<file path=ppt/theme/theme2.xml><?xml version="1.0" encoding="utf-8"?>
<a:theme xmlns:a="http://schemas.openxmlformats.org/drawingml/2006/main" name="Office Them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34BA58F1622F468EE2018E1AEAAD0A" ma:contentTypeVersion="1" ma:contentTypeDescription="Create a new document." ma:contentTypeScope="" ma:versionID="4745a3c8837d9eabe269f7951f942a55">
  <xsd:schema xmlns:xsd="http://www.w3.org/2001/XMLSchema" xmlns:xs="http://www.w3.org/2001/XMLSchema" xmlns:p="http://schemas.microsoft.com/office/2006/metadata/properties" xmlns:ns2="3915c50f-9a23-4617-a8cb-885ee2479ef0" targetNamespace="http://schemas.microsoft.com/office/2006/metadata/properties" ma:root="true" ma:fieldsID="648be1671518a9dd493d5a71769bc079" ns2:_="">
    <xsd:import namespace="3915c50f-9a23-4617-a8cb-885ee2479ef0"/>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15c50f-9a23-4617-a8cb-885ee2479ef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915c50f-9a23-4617-a8cb-885ee2479ef0">
      <UserInfo>
        <DisplayName>Kristine Pepin</DisplayName>
        <AccountId>644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9C4605-F77F-48D6-96BA-C180272F6A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15c50f-9a23-4617-a8cb-885ee2479e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73FC30-B346-451C-94EC-4808C7A2255D}">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3915c50f-9a23-4617-a8cb-885ee2479ef0"/>
    <ds:schemaRef ds:uri="http://purl.org/dc/dcmitype/"/>
    <ds:schemaRef ds:uri="http://www.w3.org/XML/1998/namespace"/>
  </ds:schemaRefs>
</ds:datastoreItem>
</file>

<file path=customXml/itemProps3.xml><?xml version="1.0" encoding="utf-8"?>
<ds:datastoreItem xmlns:ds="http://schemas.openxmlformats.org/officeDocument/2006/customXml" ds:itemID="{3CE818D4-8F7D-4D51-81B9-44286B51AD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1289</TotalTime>
  <Words>1490</Words>
  <Application>Microsoft Office PowerPoint</Application>
  <PresentationFormat>Widescreen</PresentationFormat>
  <Paragraphs>257</Paragraphs>
  <Slides>41</Slides>
  <Notes>30</Notes>
  <HiddenSlides>7</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2</vt:i4>
      </vt:variant>
      <vt:variant>
        <vt:lpstr>Slide Titles</vt:lpstr>
      </vt:variant>
      <vt:variant>
        <vt:i4>41</vt:i4>
      </vt:variant>
    </vt:vector>
  </HeadingPairs>
  <TitlesOfParts>
    <vt:vector size="50" baseType="lpstr">
      <vt:lpstr>Arial</vt:lpstr>
      <vt:lpstr>Calibri</vt:lpstr>
      <vt:lpstr>Calibri Light</vt:lpstr>
      <vt:lpstr>Century Gothic</vt:lpstr>
      <vt:lpstr>Wingdings</vt:lpstr>
      <vt:lpstr>Wood Type</vt:lpstr>
      <vt:lpstr>Office Theme</vt:lpstr>
      <vt:lpstr>Acrobat Document</vt:lpstr>
      <vt:lpstr>Worksheet</vt:lpstr>
      <vt:lpstr>PowerPoint Presentation</vt:lpstr>
      <vt:lpstr>Remote Meeting Instructions Trevor Hebditch </vt:lpstr>
      <vt:lpstr>PowerPoint Presentation</vt:lpstr>
      <vt:lpstr>Public Comments Chair</vt:lpstr>
      <vt:lpstr>Approve Minutes Chair</vt:lpstr>
      <vt:lpstr>Review Follow – Up Items Cherie Root   </vt:lpstr>
      <vt:lpstr>County-Wide Website Redesign Megan Hillyard</vt:lpstr>
      <vt:lpstr>PowerPoint Presentation</vt:lpstr>
      <vt:lpstr>SharePoint Document Management Tony Jolley</vt:lpstr>
      <vt:lpstr>Working Groups – Milestone Chart Tony Jolley</vt:lpstr>
      <vt:lpstr>Working Groups – Current Membership Zach Posner</vt:lpstr>
      <vt:lpstr>IT Working Group Updates </vt:lpstr>
      <vt:lpstr>Standards Update Mark Evans</vt:lpstr>
      <vt:lpstr>Budget Update Cherie Root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Governance Working Group Update</vt:lpstr>
      <vt:lpstr>Data Governance Working Group Update</vt:lpstr>
      <vt:lpstr>Data Governance Working Group Update</vt:lpstr>
      <vt:lpstr>Data Governance Working Group Update</vt:lpstr>
      <vt:lpstr>Data Governance Working Group Update</vt:lpstr>
      <vt:lpstr>Data Governance Working Group Update</vt:lpstr>
      <vt:lpstr>Data Governance Working Group Update</vt:lpstr>
      <vt:lpstr>Please help us to complete the survey!!!</vt:lpstr>
      <vt:lpstr>Nominations &amp; Voting for 2021 TAB Chair &amp; Vice-Chair Chair  Will be done at February’s meeting. Rashelle will chair until the voting is complete. The first agenda item will be the nomination and voting. </vt:lpstr>
      <vt:lpstr>Communication Items - Mayor and Council Zach Posner &amp; Chair        </vt:lpstr>
      <vt:lpstr>Meeting Schedule For 2021 Kristine Pepin  </vt:lpstr>
      <vt:lpstr>Review Action Items Kristine Pepin</vt:lpstr>
      <vt:lpstr>PowerPoint Presentation</vt:lpstr>
      <vt:lpstr>PowerPoint Presentation</vt:lpstr>
      <vt:lpstr>PowerPoint Presentation</vt:lpstr>
      <vt:lpstr>PowerPoint Presentation</vt:lpstr>
      <vt:lpstr>PowerPoint Presentation</vt:lpstr>
      <vt:lpstr>Webex, GRAMA &amp; Document Management Sam Sedivec   </vt:lpstr>
      <vt:lpstr>TO-DO List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Halo Willgues</dc:creator>
  <cp:lastModifiedBy>Kristine Pepin</cp:lastModifiedBy>
  <cp:revision>51</cp:revision>
  <dcterms:created xsi:type="dcterms:W3CDTF">2020-08-14T17:53:54Z</dcterms:created>
  <dcterms:modified xsi:type="dcterms:W3CDTF">2020-12-08T21:44:46Z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0x0101006434BA58F1622F468EE2018E1AEAAD0A</vt:lpwstr>
  </property>
</Properties>
</file>