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2"/>
    <p:sldMasterId id="2147484200" r:id="rId3"/>
  </p:sldMasterIdLst>
  <p:notesMasterIdLst>
    <p:notesMasterId r:id="rId20"/>
  </p:notesMasterIdLst>
  <p:handoutMasterIdLst>
    <p:handoutMasterId r:id="rId21"/>
  </p:handoutMasterIdLst>
  <p:sldIdLst>
    <p:sldId id="258" r:id="rId4"/>
    <p:sldId id="257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0" r:id="rId16"/>
    <p:sldId id="269" r:id="rId17"/>
    <p:sldId id="272" r:id="rId18"/>
    <p:sldId id="262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process4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What is a P-Card?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How to Use Your Card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Maintaining Your Card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/>
            <a:t>Protecting Your Card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/>
            <a:t>Online Demonstration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14E512AB-53F7-4F59-B4C5-B7680BAFE501}" type="pres">
      <dgm:prSet presAssocID="{0FA85C9F-FCD6-4993-9528-4311BF84B060}" presName="Name0" presStyleCnt="0">
        <dgm:presLayoutVars>
          <dgm:dir/>
          <dgm:animLvl val="lvl"/>
          <dgm:resizeHandles val="exact"/>
        </dgm:presLayoutVars>
      </dgm:prSet>
      <dgm:spPr/>
    </dgm:pt>
    <dgm:pt modelId="{02AD22AF-CB2A-47BA-9BAA-1116D4CB1E5E}" type="pres">
      <dgm:prSet presAssocID="{2F80060B-2178-4C39-88DE-E22E8C663FD1}" presName="boxAndChildren" presStyleCnt="0"/>
      <dgm:spPr/>
    </dgm:pt>
    <dgm:pt modelId="{7C986302-729B-4B31-8C90-C0D467DDBE54}" type="pres">
      <dgm:prSet presAssocID="{2F80060B-2178-4C39-88DE-E22E8C663FD1}" presName="parentTextBox" presStyleLbl="node1" presStyleIdx="0" presStyleCnt="5"/>
      <dgm:spPr/>
    </dgm:pt>
    <dgm:pt modelId="{BDA55BDC-A1E8-4C72-91E3-3BE0F7A26719}" type="pres">
      <dgm:prSet presAssocID="{58C2F588-1BB4-4D51-A46C-70E04AC3E278}" presName="sp" presStyleCnt="0"/>
      <dgm:spPr/>
    </dgm:pt>
    <dgm:pt modelId="{7F4BDA89-43DA-43D9-B14C-7A978724671B}" type="pres">
      <dgm:prSet presAssocID="{FE41D54D-1250-4C9D-AE1C-6ADFB89E3A98}" presName="arrowAndChildren" presStyleCnt="0"/>
      <dgm:spPr/>
    </dgm:pt>
    <dgm:pt modelId="{C8D3926F-7C5E-4FC1-B7E8-1BA22EEA2FA5}" type="pres">
      <dgm:prSet presAssocID="{FE41D54D-1250-4C9D-AE1C-6ADFB89E3A98}" presName="parentTextArrow" presStyleLbl="node1" presStyleIdx="1" presStyleCnt="5"/>
      <dgm:spPr/>
    </dgm:pt>
    <dgm:pt modelId="{0534DCED-20F4-4010-92C1-045331F34D3F}" type="pres">
      <dgm:prSet presAssocID="{EE4C2868-C8D1-438D-84C2-1764E0A268CC}" presName="sp" presStyleCnt="0"/>
      <dgm:spPr/>
    </dgm:pt>
    <dgm:pt modelId="{86E04476-81F9-4011-825C-19C02EA8FDDE}" type="pres">
      <dgm:prSet presAssocID="{77BA099B-FABA-4EDB-8759-5E2C45E01008}" presName="arrowAndChildren" presStyleCnt="0"/>
      <dgm:spPr/>
    </dgm:pt>
    <dgm:pt modelId="{27062D73-4D10-41D3-9731-3A44B2EB988D}" type="pres">
      <dgm:prSet presAssocID="{77BA099B-FABA-4EDB-8759-5E2C45E01008}" presName="parentTextArrow" presStyleLbl="node1" presStyleIdx="2" presStyleCnt="5"/>
      <dgm:spPr/>
    </dgm:pt>
    <dgm:pt modelId="{837F5728-28A0-4AF1-AE9C-752D80D760BC}" type="pres">
      <dgm:prSet presAssocID="{4ED2BF27-E356-4271-BA0C-541D11CE4E57}" presName="sp" presStyleCnt="0"/>
      <dgm:spPr/>
    </dgm:pt>
    <dgm:pt modelId="{EE141ECA-FC3A-4B11-8F5F-C0E9CD87D82C}" type="pres">
      <dgm:prSet presAssocID="{C439EFA3-ACE9-4C38-B298-4238E6E66A25}" presName="arrowAndChildren" presStyleCnt="0"/>
      <dgm:spPr/>
    </dgm:pt>
    <dgm:pt modelId="{5CEF755E-9A29-4270-8708-09D6EDBAD4EE}" type="pres">
      <dgm:prSet presAssocID="{C439EFA3-ACE9-4C38-B298-4238E6E66A25}" presName="parentTextArrow" presStyleLbl="node1" presStyleIdx="3" presStyleCnt="5"/>
      <dgm:spPr/>
    </dgm:pt>
    <dgm:pt modelId="{DF5765CE-5E16-45D5-82E2-81B4F340E4DE}" type="pres">
      <dgm:prSet presAssocID="{0DD5DE82-B95D-4528-A702-A258F5E2C4C0}" presName="sp" presStyleCnt="0"/>
      <dgm:spPr/>
    </dgm:pt>
    <dgm:pt modelId="{E8D8C156-EF56-4081-8D4F-2600B6184B69}" type="pres">
      <dgm:prSet presAssocID="{AB1508C4-962A-456C-9EFB-7744E7A6850E}" presName="arrowAndChildren" presStyleCnt="0"/>
      <dgm:spPr/>
    </dgm:pt>
    <dgm:pt modelId="{C517C6F2-0105-45B3-812E-9C29686FD4DD}" type="pres">
      <dgm:prSet presAssocID="{AB1508C4-962A-456C-9EFB-7744E7A6850E}" presName="parentTextArrow" presStyleLbl="node1" presStyleIdx="4" presStyleCnt="5" custLinFactNeighborX="142"/>
      <dgm:spPr/>
    </dgm:pt>
  </dgm:ptLst>
  <dgm:cxnLst>
    <dgm:cxn modelId="{87622809-CED9-4CC4-89CD-FE73BC5FD378}" type="presOf" srcId="{77BA099B-FABA-4EDB-8759-5E2C45E01008}" destId="{27062D73-4D10-41D3-9731-3A44B2EB988D}" srcOrd="0" destOrd="0" presId="urn:microsoft.com/office/officeart/2005/8/layout/process4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A552445C-92A0-4A4E-9111-A59F3C9B0B59}" type="presOf" srcId="{0FA85C9F-FCD6-4993-9528-4311BF84B060}" destId="{14E512AB-53F7-4F59-B4C5-B7680BAFE501}" srcOrd="0" destOrd="0" presId="urn:microsoft.com/office/officeart/2005/8/layout/process4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CD8EBC5F-AE79-404D-B5D1-45F5D732E465}" type="presOf" srcId="{AB1508C4-962A-456C-9EFB-7744E7A6850E}" destId="{C517C6F2-0105-45B3-812E-9C29686FD4DD}" srcOrd="0" destOrd="0" presId="urn:microsoft.com/office/officeart/2005/8/layout/process4"/>
    <dgm:cxn modelId="{518BCA48-E78C-4B5E-BD66-BBB90DB24EAF}" type="presOf" srcId="{2F80060B-2178-4C39-88DE-E22E8C663FD1}" destId="{7C986302-729B-4B31-8C90-C0D467DDBE54}" srcOrd="0" destOrd="0" presId="urn:microsoft.com/office/officeart/2005/8/layout/process4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CB6DD2B5-619E-41B1-96B3-BFE71EF822AD}" type="presOf" srcId="{FE41D54D-1250-4C9D-AE1C-6ADFB89E3A98}" destId="{C8D3926F-7C5E-4FC1-B7E8-1BA22EEA2FA5}" srcOrd="0" destOrd="0" presId="urn:microsoft.com/office/officeart/2005/8/layout/process4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A6DCC8DE-4410-4D07-A0AC-724A7EF963BF}" type="presOf" srcId="{C439EFA3-ACE9-4C38-B298-4238E6E66A25}" destId="{5CEF755E-9A29-4270-8708-09D6EDBAD4EE}" srcOrd="0" destOrd="0" presId="urn:microsoft.com/office/officeart/2005/8/layout/process4"/>
    <dgm:cxn modelId="{0CE76211-C1BA-404E-AC9B-997A81F08378}" type="presParOf" srcId="{14E512AB-53F7-4F59-B4C5-B7680BAFE501}" destId="{02AD22AF-CB2A-47BA-9BAA-1116D4CB1E5E}" srcOrd="0" destOrd="0" presId="urn:microsoft.com/office/officeart/2005/8/layout/process4"/>
    <dgm:cxn modelId="{49992CDF-02C8-4F5C-826A-89071E47718D}" type="presParOf" srcId="{02AD22AF-CB2A-47BA-9BAA-1116D4CB1E5E}" destId="{7C986302-729B-4B31-8C90-C0D467DDBE54}" srcOrd="0" destOrd="0" presId="urn:microsoft.com/office/officeart/2005/8/layout/process4"/>
    <dgm:cxn modelId="{A0D5741A-5D09-4D6B-8E4F-0033064CF9A8}" type="presParOf" srcId="{14E512AB-53F7-4F59-B4C5-B7680BAFE501}" destId="{BDA55BDC-A1E8-4C72-91E3-3BE0F7A26719}" srcOrd="1" destOrd="0" presId="urn:microsoft.com/office/officeart/2005/8/layout/process4"/>
    <dgm:cxn modelId="{E021B02F-AE5A-4734-8B29-490C3CD05707}" type="presParOf" srcId="{14E512AB-53F7-4F59-B4C5-B7680BAFE501}" destId="{7F4BDA89-43DA-43D9-B14C-7A978724671B}" srcOrd="2" destOrd="0" presId="urn:microsoft.com/office/officeart/2005/8/layout/process4"/>
    <dgm:cxn modelId="{F7A41D7B-F83A-464A-8D0C-1A7E219DC55E}" type="presParOf" srcId="{7F4BDA89-43DA-43D9-B14C-7A978724671B}" destId="{C8D3926F-7C5E-4FC1-B7E8-1BA22EEA2FA5}" srcOrd="0" destOrd="0" presId="urn:microsoft.com/office/officeart/2005/8/layout/process4"/>
    <dgm:cxn modelId="{3D2F8590-9D4A-4022-B2C7-00FC536C97A6}" type="presParOf" srcId="{14E512AB-53F7-4F59-B4C5-B7680BAFE501}" destId="{0534DCED-20F4-4010-92C1-045331F34D3F}" srcOrd="3" destOrd="0" presId="urn:microsoft.com/office/officeart/2005/8/layout/process4"/>
    <dgm:cxn modelId="{4BF82F2F-E4DB-4FB3-8693-6CBDD0A19FB8}" type="presParOf" srcId="{14E512AB-53F7-4F59-B4C5-B7680BAFE501}" destId="{86E04476-81F9-4011-825C-19C02EA8FDDE}" srcOrd="4" destOrd="0" presId="urn:microsoft.com/office/officeart/2005/8/layout/process4"/>
    <dgm:cxn modelId="{E3F7749B-9C4B-433C-81C7-EA5855D690D5}" type="presParOf" srcId="{86E04476-81F9-4011-825C-19C02EA8FDDE}" destId="{27062D73-4D10-41D3-9731-3A44B2EB988D}" srcOrd="0" destOrd="0" presId="urn:microsoft.com/office/officeart/2005/8/layout/process4"/>
    <dgm:cxn modelId="{A11F372F-563F-4257-979B-752D772FCE87}" type="presParOf" srcId="{14E512AB-53F7-4F59-B4C5-B7680BAFE501}" destId="{837F5728-28A0-4AF1-AE9C-752D80D760BC}" srcOrd="5" destOrd="0" presId="urn:microsoft.com/office/officeart/2005/8/layout/process4"/>
    <dgm:cxn modelId="{14099162-5F05-47C3-BB66-95DFA77647AD}" type="presParOf" srcId="{14E512AB-53F7-4F59-B4C5-B7680BAFE501}" destId="{EE141ECA-FC3A-4B11-8F5F-C0E9CD87D82C}" srcOrd="6" destOrd="0" presId="urn:microsoft.com/office/officeart/2005/8/layout/process4"/>
    <dgm:cxn modelId="{4F817EE7-35F0-4BF8-9799-9F7521838314}" type="presParOf" srcId="{EE141ECA-FC3A-4B11-8F5F-C0E9CD87D82C}" destId="{5CEF755E-9A29-4270-8708-09D6EDBAD4EE}" srcOrd="0" destOrd="0" presId="urn:microsoft.com/office/officeart/2005/8/layout/process4"/>
    <dgm:cxn modelId="{8882CA43-BF07-4ADF-926C-AE5D08DC9C8A}" type="presParOf" srcId="{14E512AB-53F7-4F59-B4C5-B7680BAFE501}" destId="{DF5765CE-5E16-45D5-82E2-81B4F340E4DE}" srcOrd="7" destOrd="0" presId="urn:microsoft.com/office/officeart/2005/8/layout/process4"/>
    <dgm:cxn modelId="{20680B75-4456-4BD5-9056-BE72012FD5C2}" type="presParOf" srcId="{14E512AB-53F7-4F59-B4C5-B7680BAFE501}" destId="{E8D8C156-EF56-4081-8D4F-2600B6184B69}" srcOrd="8" destOrd="0" presId="urn:microsoft.com/office/officeart/2005/8/layout/process4"/>
    <dgm:cxn modelId="{6E69D786-49DA-4E66-8512-419886C2C0CF}" type="presParOf" srcId="{E8D8C156-EF56-4081-8D4F-2600B6184B69}" destId="{C517C6F2-0105-45B3-812E-9C29686FD4D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vProcess5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Protect your card!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Contact US Bank IMMEDIATELY!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Store the phone number for US Bank where you can retrieve it quickly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Notify your supervisor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>
              <a:solidFill>
                <a:schemeClr val="tx1">
                  <a:lumMod val="65000"/>
                  <a:lumOff val="35000"/>
                </a:schemeClr>
              </a:solidFill>
            </a:rPr>
            <a:t>Notify Plan Administrator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C3BB38D6-CC0D-45BB-93BE-A839BAD05CDD}" type="pres">
      <dgm:prSet presAssocID="{0FA85C9F-FCD6-4993-9528-4311BF84B060}" presName="outerComposite" presStyleCnt="0">
        <dgm:presLayoutVars>
          <dgm:chMax val="5"/>
          <dgm:dir/>
          <dgm:resizeHandles val="exact"/>
        </dgm:presLayoutVars>
      </dgm:prSet>
      <dgm:spPr/>
    </dgm:pt>
    <dgm:pt modelId="{77C70AC8-8E9A-439C-8508-F41CE6D0E4EB}" type="pres">
      <dgm:prSet presAssocID="{0FA85C9F-FCD6-4993-9528-4311BF84B060}" presName="dummyMaxCanvas" presStyleCnt="0">
        <dgm:presLayoutVars/>
      </dgm:prSet>
      <dgm:spPr/>
    </dgm:pt>
    <dgm:pt modelId="{FC5846FF-0603-4B67-992B-C6FECEB0C3D8}" type="pres">
      <dgm:prSet presAssocID="{0FA85C9F-FCD6-4993-9528-4311BF84B060}" presName="FiveNodes_1" presStyleLbl="node1" presStyleIdx="0" presStyleCnt="5">
        <dgm:presLayoutVars>
          <dgm:bulletEnabled val="1"/>
        </dgm:presLayoutVars>
      </dgm:prSet>
      <dgm:spPr/>
    </dgm:pt>
    <dgm:pt modelId="{520DD323-D907-482D-AFBB-919C3807BF03}" type="pres">
      <dgm:prSet presAssocID="{0FA85C9F-FCD6-4993-9528-4311BF84B060}" presName="FiveNodes_2" presStyleLbl="node1" presStyleIdx="1" presStyleCnt="5">
        <dgm:presLayoutVars>
          <dgm:bulletEnabled val="1"/>
        </dgm:presLayoutVars>
      </dgm:prSet>
      <dgm:spPr/>
    </dgm:pt>
    <dgm:pt modelId="{88414157-0546-4504-8E1A-706CD7895F33}" type="pres">
      <dgm:prSet presAssocID="{0FA85C9F-FCD6-4993-9528-4311BF84B060}" presName="FiveNodes_3" presStyleLbl="node1" presStyleIdx="2" presStyleCnt="5">
        <dgm:presLayoutVars>
          <dgm:bulletEnabled val="1"/>
        </dgm:presLayoutVars>
      </dgm:prSet>
      <dgm:spPr/>
    </dgm:pt>
    <dgm:pt modelId="{B68FC9DE-9B6B-45E1-8732-BF5D9F6871ED}" type="pres">
      <dgm:prSet presAssocID="{0FA85C9F-FCD6-4993-9528-4311BF84B060}" presName="FiveNodes_4" presStyleLbl="node1" presStyleIdx="3" presStyleCnt="5">
        <dgm:presLayoutVars>
          <dgm:bulletEnabled val="1"/>
        </dgm:presLayoutVars>
      </dgm:prSet>
      <dgm:spPr/>
    </dgm:pt>
    <dgm:pt modelId="{A9B3BB4E-6D63-46B0-9628-A9E8B70CE2FC}" type="pres">
      <dgm:prSet presAssocID="{0FA85C9F-FCD6-4993-9528-4311BF84B060}" presName="FiveNodes_5" presStyleLbl="node1" presStyleIdx="4" presStyleCnt="5">
        <dgm:presLayoutVars>
          <dgm:bulletEnabled val="1"/>
        </dgm:presLayoutVars>
      </dgm:prSet>
      <dgm:spPr/>
    </dgm:pt>
    <dgm:pt modelId="{563B7096-8173-4165-8B81-718C908676BA}" type="pres">
      <dgm:prSet presAssocID="{0FA85C9F-FCD6-4993-9528-4311BF84B060}" presName="FiveConn_1-2" presStyleLbl="fgAccFollowNode1" presStyleIdx="0" presStyleCnt="4">
        <dgm:presLayoutVars>
          <dgm:bulletEnabled val="1"/>
        </dgm:presLayoutVars>
      </dgm:prSet>
      <dgm:spPr/>
    </dgm:pt>
    <dgm:pt modelId="{B8DD44CC-4F84-47DE-8FFD-D007DF1A2486}" type="pres">
      <dgm:prSet presAssocID="{0FA85C9F-FCD6-4993-9528-4311BF84B060}" presName="FiveConn_2-3" presStyleLbl="fgAccFollowNode1" presStyleIdx="1" presStyleCnt="4">
        <dgm:presLayoutVars>
          <dgm:bulletEnabled val="1"/>
        </dgm:presLayoutVars>
      </dgm:prSet>
      <dgm:spPr/>
    </dgm:pt>
    <dgm:pt modelId="{287CAD52-0903-4515-B8E5-3BFFAFB96926}" type="pres">
      <dgm:prSet presAssocID="{0FA85C9F-FCD6-4993-9528-4311BF84B060}" presName="FiveConn_3-4" presStyleLbl="fgAccFollowNode1" presStyleIdx="2" presStyleCnt="4">
        <dgm:presLayoutVars>
          <dgm:bulletEnabled val="1"/>
        </dgm:presLayoutVars>
      </dgm:prSet>
      <dgm:spPr/>
    </dgm:pt>
    <dgm:pt modelId="{45E82288-F112-403B-9DD6-44FD03D86C11}" type="pres">
      <dgm:prSet presAssocID="{0FA85C9F-FCD6-4993-9528-4311BF84B060}" presName="FiveConn_4-5" presStyleLbl="fgAccFollowNode1" presStyleIdx="3" presStyleCnt="4">
        <dgm:presLayoutVars>
          <dgm:bulletEnabled val="1"/>
        </dgm:presLayoutVars>
      </dgm:prSet>
      <dgm:spPr/>
    </dgm:pt>
    <dgm:pt modelId="{2B72C531-4184-4DDA-9F55-8863295EF525}" type="pres">
      <dgm:prSet presAssocID="{0FA85C9F-FCD6-4993-9528-4311BF84B060}" presName="FiveNodes_1_text" presStyleLbl="node1" presStyleIdx="4" presStyleCnt="5">
        <dgm:presLayoutVars>
          <dgm:bulletEnabled val="1"/>
        </dgm:presLayoutVars>
      </dgm:prSet>
      <dgm:spPr/>
    </dgm:pt>
    <dgm:pt modelId="{F864B7A9-997B-4723-8A73-82D613F59FF0}" type="pres">
      <dgm:prSet presAssocID="{0FA85C9F-FCD6-4993-9528-4311BF84B060}" presName="FiveNodes_2_text" presStyleLbl="node1" presStyleIdx="4" presStyleCnt="5">
        <dgm:presLayoutVars>
          <dgm:bulletEnabled val="1"/>
        </dgm:presLayoutVars>
      </dgm:prSet>
      <dgm:spPr/>
    </dgm:pt>
    <dgm:pt modelId="{F2549D8D-490E-4205-A307-AD1BAD56FB2A}" type="pres">
      <dgm:prSet presAssocID="{0FA85C9F-FCD6-4993-9528-4311BF84B060}" presName="FiveNodes_3_text" presStyleLbl="node1" presStyleIdx="4" presStyleCnt="5">
        <dgm:presLayoutVars>
          <dgm:bulletEnabled val="1"/>
        </dgm:presLayoutVars>
      </dgm:prSet>
      <dgm:spPr/>
    </dgm:pt>
    <dgm:pt modelId="{696203E5-8435-49F6-A801-EBAE7EA734AF}" type="pres">
      <dgm:prSet presAssocID="{0FA85C9F-FCD6-4993-9528-4311BF84B060}" presName="FiveNodes_4_text" presStyleLbl="node1" presStyleIdx="4" presStyleCnt="5">
        <dgm:presLayoutVars>
          <dgm:bulletEnabled val="1"/>
        </dgm:presLayoutVars>
      </dgm:prSet>
      <dgm:spPr/>
    </dgm:pt>
    <dgm:pt modelId="{7E84E760-915D-440C-8DCB-9155B882CEED}" type="pres">
      <dgm:prSet presAssocID="{0FA85C9F-FCD6-4993-9528-4311BF84B060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56F6708-EB30-4598-BC68-22DE1DF8D83F}" type="presOf" srcId="{EE4C2868-C8D1-438D-84C2-1764E0A268CC}" destId="{287CAD52-0903-4515-B8E5-3BFFAFB96926}" srcOrd="0" destOrd="0" presId="urn:microsoft.com/office/officeart/2005/8/layout/vProcess5"/>
    <dgm:cxn modelId="{88DA5C0A-DEE9-478B-BDF2-56818766F313}" type="presOf" srcId="{AB1508C4-962A-456C-9EFB-7744E7A6850E}" destId="{2B72C531-4184-4DDA-9F55-8863295EF525}" srcOrd="1" destOrd="0" presId="urn:microsoft.com/office/officeart/2005/8/layout/vProcess5"/>
    <dgm:cxn modelId="{5E604636-B681-4F69-962D-D3BEEDDDF1BF}" type="presOf" srcId="{0FA85C9F-FCD6-4993-9528-4311BF84B060}" destId="{C3BB38D6-CC0D-45BB-93BE-A839BAD05CDD}" srcOrd="0" destOrd="0" presId="urn:microsoft.com/office/officeart/2005/8/layout/vProcess5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8B17BA5C-4C57-4ABD-A508-2F5D7AD24ED0}" type="presOf" srcId="{4ED2BF27-E356-4271-BA0C-541D11CE4E57}" destId="{B8DD44CC-4F84-47DE-8FFD-D007DF1A2486}" srcOrd="0" destOrd="0" presId="urn:microsoft.com/office/officeart/2005/8/layout/vProcess5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BB5B5D60-305D-4259-9269-7951636755FF}" type="presOf" srcId="{FE41D54D-1250-4C9D-AE1C-6ADFB89E3A98}" destId="{B68FC9DE-9B6B-45E1-8732-BF5D9F6871ED}" srcOrd="0" destOrd="0" presId="urn:microsoft.com/office/officeart/2005/8/layout/vProcess5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FA15C04D-722A-43DD-A46D-BD8D96F13781}" type="presOf" srcId="{C439EFA3-ACE9-4C38-B298-4238E6E66A25}" destId="{520DD323-D907-482D-AFBB-919C3807BF03}" srcOrd="0" destOrd="0" presId="urn:microsoft.com/office/officeart/2005/8/layout/vProcess5"/>
    <dgm:cxn modelId="{8785AA55-BCFD-424E-AB1A-86DD9A6330F5}" type="presOf" srcId="{2F80060B-2178-4C39-88DE-E22E8C663FD1}" destId="{7E84E760-915D-440C-8DCB-9155B882CEED}" srcOrd="1" destOrd="0" presId="urn:microsoft.com/office/officeart/2005/8/layout/vProcess5"/>
    <dgm:cxn modelId="{C8952F83-75F8-43FA-AAD9-95FE37B18D75}" type="presOf" srcId="{2F80060B-2178-4C39-88DE-E22E8C663FD1}" destId="{A9B3BB4E-6D63-46B0-9628-A9E8B70CE2FC}" srcOrd="0" destOrd="0" presId="urn:microsoft.com/office/officeart/2005/8/layout/vProcess5"/>
    <dgm:cxn modelId="{7070228B-FCEF-4801-A007-E0CC5CE2B581}" type="presOf" srcId="{FE41D54D-1250-4C9D-AE1C-6ADFB89E3A98}" destId="{696203E5-8435-49F6-A801-EBAE7EA734AF}" srcOrd="1" destOrd="0" presId="urn:microsoft.com/office/officeart/2005/8/layout/vProcess5"/>
    <dgm:cxn modelId="{42641DB3-4F9F-4B21-93B3-6D706634B7EB}" type="presOf" srcId="{77BA099B-FABA-4EDB-8759-5E2C45E01008}" destId="{F2549D8D-490E-4205-A307-AD1BAD56FB2A}" srcOrd="1" destOrd="0" presId="urn:microsoft.com/office/officeart/2005/8/layout/vProcess5"/>
    <dgm:cxn modelId="{3DC6EDB3-D9BE-4897-B1AD-446C1BA39750}" type="presOf" srcId="{0DD5DE82-B95D-4528-A702-A258F5E2C4C0}" destId="{563B7096-8173-4165-8B81-718C908676BA}" srcOrd="0" destOrd="0" presId="urn:microsoft.com/office/officeart/2005/8/layout/vProcess5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7E4B82D4-DA1F-48FD-B7DB-B56AC3B6078E}" type="presOf" srcId="{58C2F588-1BB4-4D51-A46C-70E04AC3E278}" destId="{45E82288-F112-403B-9DD6-44FD03D86C11}" srcOrd="0" destOrd="0" presId="urn:microsoft.com/office/officeart/2005/8/layout/vProcess5"/>
    <dgm:cxn modelId="{DD1100E5-1797-426D-BD94-9F2D86C6F867}" type="presOf" srcId="{77BA099B-FABA-4EDB-8759-5E2C45E01008}" destId="{88414157-0546-4504-8E1A-706CD7895F33}" srcOrd="0" destOrd="0" presId="urn:microsoft.com/office/officeart/2005/8/layout/vProcess5"/>
    <dgm:cxn modelId="{BDFA18F2-061F-4DF5-BC10-A578F438229F}" type="presOf" srcId="{AB1508C4-962A-456C-9EFB-7744E7A6850E}" destId="{FC5846FF-0603-4B67-992B-C6FECEB0C3D8}" srcOrd="0" destOrd="0" presId="urn:microsoft.com/office/officeart/2005/8/layout/vProcess5"/>
    <dgm:cxn modelId="{050710F6-26FB-457C-9FAA-4399BBCF2A6D}" type="presOf" srcId="{C439EFA3-ACE9-4C38-B298-4238E6E66A25}" destId="{F864B7A9-997B-4723-8A73-82D613F59FF0}" srcOrd="1" destOrd="0" presId="urn:microsoft.com/office/officeart/2005/8/layout/vProcess5"/>
    <dgm:cxn modelId="{D595320B-74DB-4310-B6DD-40135EF67755}" type="presParOf" srcId="{C3BB38D6-CC0D-45BB-93BE-A839BAD05CDD}" destId="{77C70AC8-8E9A-439C-8508-F41CE6D0E4EB}" srcOrd="0" destOrd="0" presId="urn:microsoft.com/office/officeart/2005/8/layout/vProcess5"/>
    <dgm:cxn modelId="{E4241156-4AF9-4BA2-AC08-FBBDE513E401}" type="presParOf" srcId="{C3BB38D6-CC0D-45BB-93BE-A839BAD05CDD}" destId="{FC5846FF-0603-4B67-992B-C6FECEB0C3D8}" srcOrd="1" destOrd="0" presId="urn:microsoft.com/office/officeart/2005/8/layout/vProcess5"/>
    <dgm:cxn modelId="{8EB3663A-F57E-4C67-B995-5C246F6EF550}" type="presParOf" srcId="{C3BB38D6-CC0D-45BB-93BE-A839BAD05CDD}" destId="{520DD323-D907-482D-AFBB-919C3807BF03}" srcOrd="2" destOrd="0" presId="urn:microsoft.com/office/officeart/2005/8/layout/vProcess5"/>
    <dgm:cxn modelId="{239187DE-22D0-47F2-B7D8-332D5295A865}" type="presParOf" srcId="{C3BB38D6-CC0D-45BB-93BE-A839BAD05CDD}" destId="{88414157-0546-4504-8E1A-706CD7895F33}" srcOrd="3" destOrd="0" presId="urn:microsoft.com/office/officeart/2005/8/layout/vProcess5"/>
    <dgm:cxn modelId="{941F3E83-108F-4011-AFA7-D65A9B18DF13}" type="presParOf" srcId="{C3BB38D6-CC0D-45BB-93BE-A839BAD05CDD}" destId="{B68FC9DE-9B6B-45E1-8732-BF5D9F6871ED}" srcOrd="4" destOrd="0" presId="urn:microsoft.com/office/officeart/2005/8/layout/vProcess5"/>
    <dgm:cxn modelId="{7CE7FF34-2DD5-43D9-A199-B7EE441A6347}" type="presParOf" srcId="{C3BB38D6-CC0D-45BB-93BE-A839BAD05CDD}" destId="{A9B3BB4E-6D63-46B0-9628-A9E8B70CE2FC}" srcOrd="5" destOrd="0" presId="urn:microsoft.com/office/officeart/2005/8/layout/vProcess5"/>
    <dgm:cxn modelId="{B86DABD6-A5B2-403A-9D3C-74B26CDF4C22}" type="presParOf" srcId="{C3BB38D6-CC0D-45BB-93BE-A839BAD05CDD}" destId="{563B7096-8173-4165-8B81-718C908676BA}" srcOrd="6" destOrd="0" presId="urn:microsoft.com/office/officeart/2005/8/layout/vProcess5"/>
    <dgm:cxn modelId="{2C9FF3DF-D744-456D-989D-9696417B684B}" type="presParOf" srcId="{C3BB38D6-CC0D-45BB-93BE-A839BAD05CDD}" destId="{B8DD44CC-4F84-47DE-8FFD-D007DF1A2486}" srcOrd="7" destOrd="0" presId="urn:microsoft.com/office/officeart/2005/8/layout/vProcess5"/>
    <dgm:cxn modelId="{E4F92E89-59A4-4EA3-BBFB-5C37D955571B}" type="presParOf" srcId="{C3BB38D6-CC0D-45BB-93BE-A839BAD05CDD}" destId="{287CAD52-0903-4515-B8E5-3BFFAFB96926}" srcOrd="8" destOrd="0" presId="urn:microsoft.com/office/officeart/2005/8/layout/vProcess5"/>
    <dgm:cxn modelId="{A90909D9-3973-4479-8FB2-1954FF3DBD6A}" type="presParOf" srcId="{C3BB38D6-CC0D-45BB-93BE-A839BAD05CDD}" destId="{45E82288-F112-403B-9DD6-44FD03D86C11}" srcOrd="9" destOrd="0" presId="urn:microsoft.com/office/officeart/2005/8/layout/vProcess5"/>
    <dgm:cxn modelId="{DDCFD90F-DD67-49F9-A085-633C87B5F81E}" type="presParOf" srcId="{C3BB38D6-CC0D-45BB-93BE-A839BAD05CDD}" destId="{2B72C531-4184-4DDA-9F55-8863295EF525}" srcOrd="10" destOrd="0" presId="urn:microsoft.com/office/officeart/2005/8/layout/vProcess5"/>
    <dgm:cxn modelId="{4A8A8445-DC36-429F-ADAF-80558E7402C7}" type="presParOf" srcId="{C3BB38D6-CC0D-45BB-93BE-A839BAD05CDD}" destId="{F864B7A9-997B-4723-8A73-82D613F59FF0}" srcOrd="11" destOrd="0" presId="urn:microsoft.com/office/officeart/2005/8/layout/vProcess5"/>
    <dgm:cxn modelId="{D207743C-7C8F-4A1C-B064-86E5972CB49C}" type="presParOf" srcId="{C3BB38D6-CC0D-45BB-93BE-A839BAD05CDD}" destId="{F2549D8D-490E-4205-A307-AD1BAD56FB2A}" srcOrd="12" destOrd="0" presId="urn:microsoft.com/office/officeart/2005/8/layout/vProcess5"/>
    <dgm:cxn modelId="{BF2DA2BC-6BF4-46AC-BD22-40B6A53F33C8}" type="presParOf" srcId="{C3BB38D6-CC0D-45BB-93BE-A839BAD05CDD}" destId="{696203E5-8435-49F6-A801-EBAE7EA734AF}" srcOrd="13" destOrd="0" presId="urn:microsoft.com/office/officeart/2005/8/layout/vProcess5"/>
    <dgm:cxn modelId="{4F92E7BC-95DC-4D3A-BF30-C6BC1196C298}" type="presParOf" srcId="{C3BB38D6-CC0D-45BB-93BE-A839BAD05CDD}" destId="{7E84E760-915D-440C-8DCB-9155B882CEE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arrow5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Random Audit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Fiscal Manager Review (any time)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Annual Audits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D7CCDC0A-67D6-49A7-A1F7-80F735C45502}" type="pres">
      <dgm:prSet presAssocID="{0FA85C9F-FCD6-4993-9528-4311BF84B060}" presName="diagram" presStyleCnt="0">
        <dgm:presLayoutVars>
          <dgm:dir/>
          <dgm:resizeHandles val="exact"/>
        </dgm:presLayoutVars>
      </dgm:prSet>
      <dgm:spPr/>
    </dgm:pt>
    <dgm:pt modelId="{C67E0F83-18DF-496A-B2A0-B2F42E689478}" type="pres">
      <dgm:prSet presAssocID="{AB1508C4-962A-456C-9EFB-7744E7A6850E}" presName="arrow" presStyleLbl="node1" presStyleIdx="0" presStyleCnt="3" custScaleY="93099" custRadScaleRad="115147" custRadScaleInc="-2044">
        <dgm:presLayoutVars>
          <dgm:bulletEnabled val="1"/>
        </dgm:presLayoutVars>
      </dgm:prSet>
      <dgm:spPr/>
    </dgm:pt>
    <dgm:pt modelId="{A4B01C7B-D3AC-4390-AEF8-356354AB0FE2}" type="pres">
      <dgm:prSet presAssocID="{C439EFA3-ACE9-4C38-B298-4238E6E66A25}" presName="arrow" presStyleLbl="node1" presStyleIdx="1" presStyleCnt="3" custAng="483282" custRadScaleRad="132424" custRadScaleInc="-5809">
        <dgm:presLayoutVars>
          <dgm:bulletEnabled val="1"/>
        </dgm:presLayoutVars>
      </dgm:prSet>
      <dgm:spPr/>
    </dgm:pt>
    <dgm:pt modelId="{1EA43AF4-1126-47E0-AF5C-BC124F9544CC}" type="pres">
      <dgm:prSet presAssocID="{77BA099B-FABA-4EDB-8759-5E2C45E01008}" presName="arrow" presStyleLbl="node1" presStyleIdx="2" presStyleCnt="3" custAng="21199335" custRadScaleRad="127640" custRadScaleInc="4665">
        <dgm:presLayoutVars>
          <dgm:bulletEnabled val="1"/>
        </dgm:presLayoutVars>
      </dgm:prSet>
      <dgm:spPr/>
    </dgm:pt>
  </dgm:ptLst>
  <dgm:cxnLst>
    <dgm:cxn modelId="{8395B11B-4FCA-482A-B18E-F786D9E4B0E1}" type="presOf" srcId="{0FA85C9F-FCD6-4993-9528-4311BF84B060}" destId="{D7CCDC0A-67D6-49A7-A1F7-80F735C45502}" srcOrd="0" destOrd="0" presId="urn:microsoft.com/office/officeart/2005/8/layout/arrow5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C6DDE845-04F5-4774-94C6-4C6185D8087F}" type="presOf" srcId="{AB1508C4-962A-456C-9EFB-7744E7A6850E}" destId="{C67E0F83-18DF-496A-B2A0-B2F42E689478}" srcOrd="0" destOrd="0" presId="urn:microsoft.com/office/officeart/2005/8/layout/arrow5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C362F759-D11E-4252-BB18-A7FB7689F9EF}" type="presOf" srcId="{C439EFA3-ACE9-4C38-B298-4238E6E66A25}" destId="{A4B01C7B-D3AC-4390-AEF8-356354AB0FE2}" srcOrd="0" destOrd="0" presId="urn:microsoft.com/office/officeart/2005/8/layout/arrow5"/>
    <dgm:cxn modelId="{F56A38D4-8C53-44D9-B6BB-399B800C3BE8}" type="presOf" srcId="{77BA099B-FABA-4EDB-8759-5E2C45E01008}" destId="{1EA43AF4-1126-47E0-AF5C-BC124F9544CC}" srcOrd="0" destOrd="0" presId="urn:microsoft.com/office/officeart/2005/8/layout/arrow5"/>
    <dgm:cxn modelId="{DC6BE0F1-26A8-4141-97D3-EB4ABECBA70A}" type="presParOf" srcId="{D7CCDC0A-67D6-49A7-A1F7-80F735C45502}" destId="{C67E0F83-18DF-496A-B2A0-B2F42E689478}" srcOrd="0" destOrd="0" presId="urn:microsoft.com/office/officeart/2005/8/layout/arrow5"/>
    <dgm:cxn modelId="{D9FDEA8B-CDE3-44C0-BE6A-322514BF6A16}" type="presParOf" srcId="{D7CCDC0A-67D6-49A7-A1F7-80F735C45502}" destId="{A4B01C7B-D3AC-4390-AEF8-356354AB0FE2}" srcOrd="1" destOrd="0" presId="urn:microsoft.com/office/officeart/2005/8/layout/arrow5"/>
    <dgm:cxn modelId="{21D209B4-FCD2-4982-B77B-CCA898B7D6D9}" type="presParOf" srcId="{D7CCDC0A-67D6-49A7-A1F7-80F735C45502}" destId="{1EA43AF4-1126-47E0-AF5C-BC124F9544CC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equation2" loCatId="process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Disciplinary Action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Rescinding the Card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/>
            <a:t>Termination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B3DD6F62-96AD-410B-B37C-F0D1962FA3BD}" type="pres">
      <dgm:prSet presAssocID="{0FA85C9F-FCD6-4993-9528-4311BF84B060}" presName="Name0" presStyleCnt="0">
        <dgm:presLayoutVars>
          <dgm:dir/>
          <dgm:resizeHandles val="exact"/>
        </dgm:presLayoutVars>
      </dgm:prSet>
      <dgm:spPr/>
    </dgm:pt>
    <dgm:pt modelId="{6BEAD063-416A-4DC2-8CB0-B18881DAE731}" type="pres">
      <dgm:prSet presAssocID="{0FA85C9F-FCD6-4993-9528-4311BF84B060}" presName="vNodes" presStyleCnt="0"/>
      <dgm:spPr/>
    </dgm:pt>
    <dgm:pt modelId="{C525214A-6D2F-42C8-99EB-51731EB0AD45}" type="pres">
      <dgm:prSet presAssocID="{AB1508C4-962A-456C-9EFB-7744E7A6850E}" presName="node" presStyleLbl="node1" presStyleIdx="0" presStyleCnt="3">
        <dgm:presLayoutVars>
          <dgm:bulletEnabled val="1"/>
        </dgm:presLayoutVars>
      </dgm:prSet>
      <dgm:spPr/>
    </dgm:pt>
    <dgm:pt modelId="{6A7CE71C-0B64-47FE-900E-6F94A9FB5CA6}" type="pres">
      <dgm:prSet presAssocID="{0DD5DE82-B95D-4528-A702-A258F5E2C4C0}" presName="spacerT" presStyleCnt="0"/>
      <dgm:spPr/>
    </dgm:pt>
    <dgm:pt modelId="{4FB23019-5E70-4298-A627-EDFB1A6971D2}" type="pres">
      <dgm:prSet presAssocID="{0DD5DE82-B95D-4528-A702-A258F5E2C4C0}" presName="sibTrans" presStyleLbl="sibTrans2D1" presStyleIdx="0" presStyleCnt="2"/>
      <dgm:spPr/>
    </dgm:pt>
    <dgm:pt modelId="{B630B9A8-F01E-4856-962B-3C3A537931A7}" type="pres">
      <dgm:prSet presAssocID="{0DD5DE82-B95D-4528-A702-A258F5E2C4C0}" presName="spacerB" presStyleCnt="0"/>
      <dgm:spPr/>
    </dgm:pt>
    <dgm:pt modelId="{8B74D0DC-921F-4A04-BE58-2BB2205FCE33}" type="pres">
      <dgm:prSet presAssocID="{C439EFA3-ACE9-4C38-B298-4238E6E66A25}" presName="node" presStyleLbl="node1" presStyleIdx="1" presStyleCnt="3">
        <dgm:presLayoutVars>
          <dgm:bulletEnabled val="1"/>
        </dgm:presLayoutVars>
      </dgm:prSet>
      <dgm:spPr/>
    </dgm:pt>
    <dgm:pt modelId="{5A54C86B-96B8-4E2E-9211-B0295DF6FE6B}" type="pres">
      <dgm:prSet presAssocID="{0FA85C9F-FCD6-4993-9528-4311BF84B060}" presName="sibTransLast" presStyleLbl="sibTrans2D1" presStyleIdx="1" presStyleCnt="2"/>
      <dgm:spPr/>
    </dgm:pt>
    <dgm:pt modelId="{B342B155-C836-48B7-8697-99C67EA6A3C8}" type="pres">
      <dgm:prSet presAssocID="{0FA85C9F-FCD6-4993-9528-4311BF84B060}" presName="connectorText" presStyleLbl="sibTrans2D1" presStyleIdx="1" presStyleCnt="2"/>
      <dgm:spPr/>
    </dgm:pt>
    <dgm:pt modelId="{3907A48C-41A2-4C3B-81A8-37DB7EBA72B0}" type="pres">
      <dgm:prSet presAssocID="{0FA85C9F-FCD6-4993-9528-4311BF84B060}" presName="lastNode" presStyleLbl="node1" presStyleIdx="2" presStyleCnt="3" custScaleX="71383" custScaleY="71719">
        <dgm:presLayoutVars>
          <dgm:bulletEnabled val="1"/>
        </dgm:presLayoutVars>
      </dgm:prSet>
      <dgm:spPr/>
    </dgm:pt>
  </dgm:ptLst>
  <dgm:cxnLst>
    <dgm:cxn modelId="{AD2CB100-A064-4B0B-883F-C4A170003C52}" type="presOf" srcId="{AB1508C4-962A-456C-9EFB-7744E7A6850E}" destId="{C525214A-6D2F-42C8-99EB-51731EB0AD45}" srcOrd="0" destOrd="0" presId="urn:microsoft.com/office/officeart/2005/8/layout/equation2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1D8ECA4B-E737-4CD8-ACFC-DE18A28E6C07}" srcId="{0FA85C9F-FCD6-4993-9528-4311BF84B060}" destId="{2F80060B-2178-4C39-88DE-E22E8C663FD1}" srcOrd="2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D2359385-3391-4E93-88C4-657D2A09F73B}" type="presOf" srcId="{4ED2BF27-E356-4271-BA0C-541D11CE4E57}" destId="{5A54C86B-96B8-4E2E-9211-B0295DF6FE6B}" srcOrd="0" destOrd="0" presId="urn:microsoft.com/office/officeart/2005/8/layout/equation2"/>
    <dgm:cxn modelId="{31CE6989-5B58-46B7-A400-E4293A2BF499}" type="presOf" srcId="{2F80060B-2178-4C39-88DE-E22E8C663FD1}" destId="{3907A48C-41A2-4C3B-81A8-37DB7EBA72B0}" srcOrd="0" destOrd="0" presId="urn:microsoft.com/office/officeart/2005/8/layout/equation2"/>
    <dgm:cxn modelId="{E3CD628C-CD44-48CF-AD5F-DD5787555A7A}" type="presOf" srcId="{0DD5DE82-B95D-4528-A702-A258F5E2C4C0}" destId="{4FB23019-5E70-4298-A627-EDFB1A6971D2}" srcOrd="0" destOrd="0" presId="urn:microsoft.com/office/officeart/2005/8/layout/equation2"/>
    <dgm:cxn modelId="{4CD60D92-9005-43A9-805B-A0417C463173}" type="presOf" srcId="{4ED2BF27-E356-4271-BA0C-541D11CE4E57}" destId="{B342B155-C836-48B7-8697-99C67EA6A3C8}" srcOrd="1" destOrd="0" presId="urn:microsoft.com/office/officeart/2005/8/layout/equation2"/>
    <dgm:cxn modelId="{664E30A5-EB5C-496B-838F-47ADADF0E09E}" type="presOf" srcId="{0FA85C9F-FCD6-4993-9528-4311BF84B060}" destId="{B3DD6F62-96AD-410B-B37C-F0D1962FA3BD}" srcOrd="0" destOrd="0" presId="urn:microsoft.com/office/officeart/2005/8/layout/equation2"/>
    <dgm:cxn modelId="{42E5F9D5-0AA3-4A79-B54D-C5BD4285984F}" type="presOf" srcId="{C439EFA3-ACE9-4C38-B298-4238E6E66A25}" destId="{8B74D0DC-921F-4A04-BE58-2BB2205FCE33}" srcOrd="0" destOrd="0" presId="urn:microsoft.com/office/officeart/2005/8/layout/equation2"/>
    <dgm:cxn modelId="{9201FCB1-812B-43CF-8AEE-062205E087D2}" type="presParOf" srcId="{B3DD6F62-96AD-410B-B37C-F0D1962FA3BD}" destId="{6BEAD063-416A-4DC2-8CB0-B18881DAE731}" srcOrd="0" destOrd="0" presId="urn:microsoft.com/office/officeart/2005/8/layout/equation2"/>
    <dgm:cxn modelId="{69AAE055-D788-43F9-A163-93FBA2C13B44}" type="presParOf" srcId="{6BEAD063-416A-4DC2-8CB0-B18881DAE731}" destId="{C525214A-6D2F-42C8-99EB-51731EB0AD45}" srcOrd="0" destOrd="0" presId="urn:microsoft.com/office/officeart/2005/8/layout/equation2"/>
    <dgm:cxn modelId="{50517335-DAD5-44DE-9163-66CC1B58E3FE}" type="presParOf" srcId="{6BEAD063-416A-4DC2-8CB0-B18881DAE731}" destId="{6A7CE71C-0B64-47FE-900E-6F94A9FB5CA6}" srcOrd="1" destOrd="0" presId="urn:microsoft.com/office/officeart/2005/8/layout/equation2"/>
    <dgm:cxn modelId="{36B68553-64B4-4B60-8650-6D2CDB9E165C}" type="presParOf" srcId="{6BEAD063-416A-4DC2-8CB0-B18881DAE731}" destId="{4FB23019-5E70-4298-A627-EDFB1A6971D2}" srcOrd="2" destOrd="0" presId="urn:microsoft.com/office/officeart/2005/8/layout/equation2"/>
    <dgm:cxn modelId="{9BEB96EA-C506-411E-AA14-58C1CF62B442}" type="presParOf" srcId="{6BEAD063-416A-4DC2-8CB0-B18881DAE731}" destId="{B630B9A8-F01E-4856-962B-3C3A537931A7}" srcOrd="3" destOrd="0" presId="urn:microsoft.com/office/officeart/2005/8/layout/equation2"/>
    <dgm:cxn modelId="{EFD39D59-9953-4780-B128-EA75E1D06C21}" type="presParOf" srcId="{6BEAD063-416A-4DC2-8CB0-B18881DAE731}" destId="{8B74D0DC-921F-4A04-BE58-2BB2205FCE33}" srcOrd="4" destOrd="0" presId="urn:microsoft.com/office/officeart/2005/8/layout/equation2"/>
    <dgm:cxn modelId="{743D346C-CF9A-438C-90A5-1A6DC3455282}" type="presParOf" srcId="{B3DD6F62-96AD-410B-B37C-F0D1962FA3BD}" destId="{5A54C86B-96B8-4E2E-9211-B0295DF6FE6B}" srcOrd="1" destOrd="0" presId="urn:microsoft.com/office/officeart/2005/8/layout/equation2"/>
    <dgm:cxn modelId="{37AA6CFD-8364-429A-85E8-AFE904D9662B}" type="presParOf" srcId="{5A54C86B-96B8-4E2E-9211-B0295DF6FE6B}" destId="{B342B155-C836-48B7-8697-99C67EA6A3C8}" srcOrd="0" destOrd="0" presId="urn:microsoft.com/office/officeart/2005/8/layout/equation2"/>
    <dgm:cxn modelId="{3A3328A0-3A0F-4954-B54D-9A3C6D1868BD}" type="presParOf" srcId="{B3DD6F62-96AD-410B-B37C-F0D1962FA3BD}" destId="{3907A48C-41A2-4C3B-81A8-37DB7EBA72B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Termination = Turn in your card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Transfer = Does new division want you to have a card?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Fiscal Manager is responsible to notify Plan Administrator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D01E5195-6C09-4F8C-A717-A1F9A79BA0C6}" type="pres">
      <dgm:prSet presAssocID="{0FA85C9F-FCD6-4993-9528-4311BF84B060}" presName="linear" presStyleCnt="0">
        <dgm:presLayoutVars>
          <dgm:dir/>
          <dgm:animLvl val="lvl"/>
          <dgm:resizeHandles val="exact"/>
        </dgm:presLayoutVars>
      </dgm:prSet>
      <dgm:spPr/>
    </dgm:pt>
    <dgm:pt modelId="{E95E09A0-8EFE-4EBA-A491-0DD94A220FF5}" type="pres">
      <dgm:prSet presAssocID="{AB1508C4-962A-456C-9EFB-7744E7A6850E}" presName="parentLin" presStyleCnt="0"/>
      <dgm:spPr/>
    </dgm:pt>
    <dgm:pt modelId="{7D24A060-0F0F-4CF2-A782-305E47468C59}" type="pres">
      <dgm:prSet presAssocID="{AB1508C4-962A-456C-9EFB-7744E7A6850E}" presName="parentLeftMargin" presStyleLbl="node1" presStyleIdx="0" presStyleCnt="3"/>
      <dgm:spPr/>
    </dgm:pt>
    <dgm:pt modelId="{31DCE40D-DCC6-44FC-AC16-6DC017672F3D}" type="pres">
      <dgm:prSet presAssocID="{AB1508C4-962A-456C-9EFB-7744E7A6850E}" presName="parentText" presStyleLbl="node1" presStyleIdx="0" presStyleCnt="3" custScaleX="127129">
        <dgm:presLayoutVars>
          <dgm:chMax val="0"/>
          <dgm:bulletEnabled val="1"/>
        </dgm:presLayoutVars>
      </dgm:prSet>
      <dgm:spPr/>
    </dgm:pt>
    <dgm:pt modelId="{3ABF3CBB-A5A1-4AC6-9FBE-AD766228A98F}" type="pres">
      <dgm:prSet presAssocID="{AB1508C4-962A-456C-9EFB-7744E7A6850E}" presName="negativeSpace" presStyleCnt="0"/>
      <dgm:spPr/>
    </dgm:pt>
    <dgm:pt modelId="{135F5ED5-FAE6-4AC2-82AD-7E5BFC5657E3}" type="pres">
      <dgm:prSet presAssocID="{AB1508C4-962A-456C-9EFB-7744E7A6850E}" presName="childText" presStyleLbl="conFgAcc1" presStyleIdx="0" presStyleCnt="3">
        <dgm:presLayoutVars>
          <dgm:bulletEnabled val="1"/>
        </dgm:presLayoutVars>
      </dgm:prSet>
      <dgm:spPr/>
    </dgm:pt>
    <dgm:pt modelId="{1B103FC6-5F40-49E9-820B-2856BC2AA9EC}" type="pres">
      <dgm:prSet presAssocID="{0DD5DE82-B95D-4528-A702-A258F5E2C4C0}" presName="spaceBetweenRectangles" presStyleCnt="0"/>
      <dgm:spPr/>
    </dgm:pt>
    <dgm:pt modelId="{FE38B7F0-7C71-480D-A98F-6D297A1E0924}" type="pres">
      <dgm:prSet presAssocID="{C439EFA3-ACE9-4C38-B298-4238E6E66A25}" presName="parentLin" presStyleCnt="0"/>
      <dgm:spPr/>
    </dgm:pt>
    <dgm:pt modelId="{92722B08-E15D-4D90-91B4-3A658C8F03CE}" type="pres">
      <dgm:prSet presAssocID="{C439EFA3-ACE9-4C38-B298-4238E6E66A25}" presName="parentLeftMargin" presStyleLbl="node1" presStyleIdx="0" presStyleCnt="3"/>
      <dgm:spPr/>
    </dgm:pt>
    <dgm:pt modelId="{AC6533AC-CB8A-4BAB-B45B-182FA24D531F}" type="pres">
      <dgm:prSet presAssocID="{C439EFA3-ACE9-4C38-B298-4238E6E66A25}" presName="parentText" presStyleLbl="node1" presStyleIdx="1" presStyleCnt="3" custScaleX="126366">
        <dgm:presLayoutVars>
          <dgm:chMax val="0"/>
          <dgm:bulletEnabled val="1"/>
        </dgm:presLayoutVars>
      </dgm:prSet>
      <dgm:spPr/>
    </dgm:pt>
    <dgm:pt modelId="{8720C2F7-146F-4809-B76B-1310D83381DD}" type="pres">
      <dgm:prSet presAssocID="{C439EFA3-ACE9-4C38-B298-4238E6E66A25}" presName="negativeSpace" presStyleCnt="0"/>
      <dgm:spPr/>
    </dgm:pt>
    <dgm:pt modelId="{49413442-46D0-4DA1-8002-4F31D059E1EE}" type="pres">
      <dgm:prSet presAssocID="{C439EFA3-ACE9-4C38-B298-4238E6E66A25}" presName="childText" presStyleLbl="conFgAcc1" presStyleIdx="1" presStyleCnt="3">
        <dgm:presLayoutVars>
          <dgm:bulletEnabled val="1"/>
        </dgm:presLayoutVars>
      </dgm:prSet>
      <dgm:spPr/>
    </dgm:pt>
    <dgm:pt modelId="{A1903BB3-2F44-44B8-9CCD-FDB8C6E052D8}" type="pres">
      <dgm:prSet presAssocID="{4ED2BF27-E356-4271-BA0C-541D11CE4E57}" presName="spaceBetweenRectangles" presStyleCnt="0"/>
      <dgm:spPr/>
    </dgm:pt>
    <dgm:pt modelId="{40579180-18B8-42F3-B4BC-4D6594789CDB}" type="pres">
      <dgm:prSet presAssocID="{77BA099B-FABA-4EDB-8759-5E2C45E01008}" presName="parentLin" presStyleCnt="0"/>
      <dgm:spPr/>
    </dgm:pt>
    <dgm:pt modelId="{B0E06EEA-F286-43C7-A8C0-EF9397537EA5}" type="pres">
      <dgm:prSet presAssocID="{77BA099B-FABA-4EDB-8759-5E2C45E01008}" presName="parentLeftMargin" presStyleLbl="node1" presStyleIdx="1" presStyleCnt="3"/>
      <dgm:spPr/>
    </dgm:pt>
    <dgm:pt modelId="{757E649D-50B0-4F0E-BC58-EFA048E2715E}" type="pres">
      <dgm:prSet presAssocID="{77BA099B-FABA-4EDB-8759-5E2C45E01008}" presName="parentText" presStyleLbl="node1" presStyleIdx="2" presStyleCnt="3" custScaleX="127017">
        <dgm:presLayoutVars>
          <dgm:chMax val="0"/>
          <dgm:bulletEnabled val="1"/>
        </dgm:presLayoutVars>
      </dgm:prSet>
      <dgm:spPr/>
    </dgm:pt>
    <dgm:pt modelId="{9AF3BCE6-1435-460C-8FA3-7860F2E9F5D3}" type="pres">
      <dgm:prSet presAssocID="{77BA099B-FABA-4EDB-8759-5E2C45E01008}" presName="negativeSpace" presStyleCnt="0"/>
      <dgm:spPr/>
    </dgm:pt>
    <dgm:pt modelId="{475A69D7-3F35-46A4-BA01-C9CF79594523}" type="pres">
      <dgm:prSet presAssocID="{77BA099B-FABA-4EDB-8759-5E2C45E0100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EB6C421-E06B-4C86-8677-C70D60EAE2EF}" type="presOf" srcId="{77BA099B-FABA-4EDB-8759-5E2C45E01008}" destId="{757E649D-50B0-4F0E-BC58-EFA048E2715E}" srcOrd="1" destOrd="0" presId="urn:microsoft.com/office/officeart/2005/8/layout/list1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8ACC5A60-97F4-4CD4-BBD0-61560D10FE78}" type="presOf" srcId="{77BA099B-FABA-4EDB-8759-5E2C45E01008}" destId="{B0E06EEA-F286-43C7-A8C0-EF9397537EA5}" srcOrd="0" destOrd="0" presId="urn:microsoft.com/office/officeart/2005/8/layout/list1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81C61C55-4111-435E-81CB-8A841BD5ED7E}" type="presOf" srcId="{C439EFA3-ACE9-4C38-B298-4238E6E66A25}" destId="{AC6533AC-CB8A-4BAB-B45B-182FA24D531F}" srcOrd="1" destOrd="0" presId="urn:microsoft.com/office/officeart/2005/8/layout/list1"/>
    <dgm:cxn modelId="{212A0B8F-84C6-4E2E-AB26-A0D40B82EFA4}" type="presOf" srcId="{C439EFA3-ACE9-4C38-B298-4238E6E66A25}" destId="{92722B08-E15D-4D90-91B4-3A658C8F03CE}" srcOrd="0" destOrd="0" presId="urn:microsoft.com/office/officeart/2005/8/layout/list1"/>
    <dgm:cxn modelId="{A11021CC-8086-4DD8-8826-E683D4350C4A}" type="presOf" srcId="{0FA85C9F-FCD6-4993-9528-4311BF84B060}" destId="{D01E5195-6C09-4F8C-A717-A1F9A79BA0C6}" srcOrd="0" destOrd="0" presId="urn:microsoft.com/office/officeart/2005/8/layout/list1"/>
    <dgm:cxn modelId="{7C5CDCD2-CA80-4C1A-8A1E-FE759128C653}" type="presOf" srcId="{AB1508C4-962A-456C-9EFB-7744E7A6850E}" destId="{7D24A060-0F0F-4CF2-A782-305E47468C59}" srcOrd="0" destOrd="0" presId="urn:microsoft.com/office/officeart/2005/8/layout/list1"/>
    <dgm:cxn modelId="{6DB0CED5-AAB1-4E70-9B35-188AB420889E}" type="presOf" srcId="{AB1508C4-962A-456C-9EFB-7744E7A6850E}" destId="{31DCE40D-DCC6-44FC-AC16-6DC017672F3D}" srcOrd="1" destOrd="0" presId="urn:microsoft.com/office/officeart/2005/8/layout/list1"/>
    <dgm:cxn modelId="{DF74BB9B-AF50-43F6-A4C6-3FB093EAAB27}" type="presParOf" srcId="{D01E5195-6C09-4F8C-A717-A1F9A79BA0C6}" destId="{E95E09A0-8EFE-4EBA-A491-0DD94A220FF5}" srcOrd="0" destOrd="0" presId="urn:microsoft.com/office/officeart/2005/8/layout/list1"/>
    <dgm:cxn modelId="{4DEC4096-4470-4A49-9FFD-53B928603714}" type="presParOf" srcId="{E95E09A0-8EFE-4EBA-A491-0DD94A220FF5}" destId="{7D24A060-0F0F-4CF2-A782-305E47468C59}" srcOrd="0" destOrd="0" presId="urn:microsoft.com/office/officeart/2005/8/layout/list1"/>
    <dgm:cxn modelId="{58C462D4-B7CA-4588-B23A-4E7268E2AC52}" type="presParOf" srcId="{E95E09A0-8EFE-4EBA-A491-0DD94A220FF5}" destId="{31DCE40D-DCC6-44FC-AC16-6DC017672F3D}" srcOrd="1" destOrd="0" presId="urn:microsoft.com/office/officeart/2005/8/layout/list1"/>
    <dgm:cxn modelId="{6612D329-E078-4F06-9CF4-3A1B0689663D}" type="presParOf" srcId="{D01E5195-6C09-4F8C-A717-A1F9A79BA0C6}" destId="{3ABF3CBB-A5A1-4AC6-9FBE-AD766228A98F}" srcOrd="1" destOrd="0" presId="urn:microsoft.com/office/officeart/2005/8/layout/list1"/>
    <dgm:cxn modelId="{D1EFD1D6-28FC-4E8A-9B41-E64F56F37740}" type="presParOf" srcId="{D01E5195-6C09-4F8C-A717-A1F9A79BA0C6}" destId="{135F5ED5-FAE6-4AC2-82AD-7E5BFC5657E3}" srcOrd="2" destOrd="0" presId="urn:microsoft.com/office/officeart/2005/8/layout/list1"/>
    <dgm:cxn modelId="{A128C671-28EF-4760-93B5-D16EA9820DEE}" type="presParOf" srcId="{D01E5195-6C09-4F8C-A717-A1F9A79BA0C6}" destId="{1B103FC6-5F40-49E9-820B-2856BC2AA9EC}" srcOrd="3" destOrd="0" presId="urn:microsoft.com/office/officeart/2005/8/layout/list1"/>
    <dgm:cxn modelId="{5B01C1DB-4557-4657-918D-20102EB20461}" type="presParOf" srcId="{D01E5195-6C09-4F8C-A717-A1F9A79BA0C6}" destId="{FE38B7F0-7C71-480D-A98F-6D297A1E0924}" srcOrd="4" destOrd="0" presId="urn:microsoft.com/office/officeart/2005/8/layout/list1"/>
    <dgm:cxn modelId="{AFFE9001-5220-4517-85E6-530BE7F7194B}" type="presParOf" srcId="{FE38B7F0-7C71-480D-A98F-6D297A1E0924}" destId="{92722B08-E15D-4D90-91B4-3A658C8F03CE}" srcOrd="0" destOrd="0" presId="urn:microsoft.com/office/officeart/2005/8/layout/list1"/>
    <dgm:cxn modelId="{B712F8C9-D80F-494C-93F5-84281E2720AB}" type="presParOf" srcId="{FE38B7F0-7C71-480D-A98F-6D297A1E0924}" destId="{AC6533AC-CB8A-4BAB-B45B-182FA24D531F}" srcOrd="1" destOrd="0" presId="urn:microsoft.com/office/officeart/2005/8/layout/list1"/>
    <dgm:cxn modelId="{95C0AA33-84CC-495C-BF09-0956B0619830}" type="presParOf" srcId="{D01E5195-6C09-4F8C-A717-A1F9A79BA0C6}" destId="{8720C2F7-146F-4809-B76B-1310D83381DD}" srcOrd="5" destOrd="0" presId="urn:microsoft.com/office/officeart/2005/8/layout/list1"/>
    <dgm:cxn modelId="{AB5E043E-BEFE-4B12-9196-F1FBD55386F0}" type="presParOf" srcId="{D01E5195-6C09-4F8C-A717-A1F9A79BA0C6}" destId="{49413442-46D0-4DA1-8002-4F31D059E1EE}" srcOrd="6" destOrd="0" presId="urn:microsoft.com/office/officeart/2005/8/layout/list1"/>
    <dgm:cxn modelId="{151F37B8-61A8-43A5-B112-DAEEBCFD78F5}" type="presParOf" srcId="{D01E5195-6C09-4F8C-A717-A1F9A79BA0C6}" destId="{A1903BB3-2F44-44B8-9CCD-FDB8C6E052D8}" srcOrd="7" destOrd="0" presId="urn:microsoft.com/office/officeart/2005/8/layout/list1"/>
    <dgm:cxn modelId="{3D12A8C8-BEE1-4A06-A6BB-093597A64C3B}" type="presParOf" srcId="{D01E5195-6C09-4F8C-A717-A1F9A79BA0C6}" destId="{40579180-18B8-42F3-B4BC-4D6594789CDB}" srcOrd="8" destOrd="0" presId="urn:microsoft.com/office/officeart/2005/8/layout/list1"/>
    <dgm:cxn modelId="{BE6316F5-E961-490C-8F69-C4EC4E06FC53}" type="presParOf" srcId="{40579180-18B8-42F3-B4BC-4D6594789CDB}" destId="{B0E06EEA-F286-43C7-A8C0-EF9397537EA5}" srcOrd="0" destOrd="0" presId="urn:microsoft.com/office/officeart/2005/8/layout/list1"/>
    <dgm:cxn modelId="{9B143DFF-65ED-4D9E-8EC8-09FEB6043237}" type="presParOf" srcId="{40579180-18B8-42F3-B4BC-4D6594789CDB}" destId="{757E649D-50B0-4F0E-BC58-EFA048E2715E}" srcOrd="1" destOrd="0" presId="urn:microsoft.com/office/officeart/2005/8/layout/list1"/>
    <dgm:cxn modelId="{50AE8F7D-1A44-4C83-B009-0C60E048AE31}" type="presParOf" srcId="{D01E5195-6C09-4F8C-A717-A1F9A79BA0C6}" destId="{9AF3BCE6-1435-460C-8FA3-7860F2E9F5D3}" srcOrd="9" destOrd="0" presId="urn:microsoft.com/office/officeart/2005/8/layout/list1"/>
    <dgm:cxn modelId="{C8F1CEC3-E4F4-4B7C-B767-3C67BD957DA4}" type="presParOf" srcId="{D01E5195-6C09-4F8C-A717-A1F9A79BA0C6}" destId="{475A69D7-3F35-46A4-BA01-C9CF7959452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defaul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Shawna Soliz</a:t>
          </a:r>
        </a:p>
        <a:p>
          <a:r>
            <a:rPr lang="en-US" dirty="0"/>
            <a:t>Plan Administrator  385.468.0300</a:t>
          </a:r>
        </a:p>
        <a:p>
          <a:r>
            <a:rPr lang="en-US" dirty="0"/>
            <a:t>ssoliz@slco.org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US Bank  Customer Service  1.800.344.5696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5F6A687E-054D-4D76-A0D6-779F02CC6BE2}" type="pres">
      <dgm:prSet presAssocID="{0FA85C9F-FCD6-4993-9528-4311BF84B060}" presName="diagram" presStyleCnt="0">
        <dgm:presLayoutVars>
          <dgm:dir/>
          <dgm:resizeHandles val="exact"/>
        </dgm:presLayoutVars>
      </dgm:prSet>
      <dgm:spPr/>
    </dgm:pt>
    <dgm:pt modelId="{F2DBB59D-3B00-480D-9E7B-087FEA08D728}" type="pres">
      <dgm:prSet presAssocID="{C439EFA3-ACE9-4C38-B298-4238E6E66A25}" presName="node" presStyleLbl="node1" presStyleIdx="0" presStyleCnt="2">
        <dgm:presLayoutVars>
          <dgm:bulletEnabled val="1"/>
        </dgm:presLayoutVars>
      </dgm:prSet>
      <dgm:spPr/>
    </dgm:pt>
    <dgm:pt modelId="{E0E398C2-ED90-4315-8407-08D7E22008AD}" type="pres">
      <dgm:prSet presAssocID="{4ED2BF27-E356-4271-BA0C-541D11CE4E57}" presName="sibTrans" presStyleCnt="0"/>
      <dgm:spPr/>
    </dgm:pt>
    <dgm:pt modelId="{9B413111-4CC2-40CE-8B26-0A05BC670238}" type="pres">
      <dgm:prSet presAssocID="{77BA099B-FABA-4EDB-8759-5E2C45E01008}" presName="node" presStyleLbl="node1" presStyleIdx="1" presStyleCnt="2">
        <dgm:presLayoutVars>
          <dgm:bulletEnabled val="1"/>
        </dgm:presLayoutVars>
      </dgm:prSet>
      <dgm:spPr/>
    </dgm:pt>
  </dgm:ptLst>
  <dgm:cxnLst>
    <dgm:cxn modelId="{AC839F40-C05E-41CD-9415-03F68BE022EB}" srcId="{0FA85C9F-FCD6-4993-9528-4311BF84B060}" destId="{77BA099B-FABA-4EDB-8759-5E2C45E01008}" srcOrd="1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0" destOrd="0" parTransId="{B2A4E454-63C8-4F5E-9A0E-B5946C12C4D5}" sibTransId="{4ED2BF27-E356-4271-BA0C-541D11CE4E57}"/>
    <dgm:cxn modelId="{81A5C84E-3EE0-4D51-8CA0-3C8FC701F277}" type="presOf" srcId="{77BA099B-FABA-4EDB-8759-5E2C45E01008}" destId="{9B413111-4CC2-40CE-8B26-0A05BC670238}" srcOrd="0" destOrd="0" presId="urn:microsoft.com/office/officeart/2005/8/layout/default"/>
    <dgm:cxn modelId="{1B85117E-FF68-447A-8DCD-0B968AE62B14}" type="presOf" srcId="{C439EFA3-ACE9-4C38-B298-4238E6E66A25}" destId="{F2DBB59D-3B00-480D-9E7B-087FEA08D728}" srcOrd="0" destOrd="0" presId="urn:microsoft.com/office/officeart/2005/8/layout/default"/>
    <dgm:cxn modelId="{A0889ECC-471C-4D1B-978A-E57EEEA3B278}" type="presOf" srcId="{0FA85C9F-FCD6-4993-9528-4311BF84B060}" destId="{5F6A687E-054D-4D76-A0D6-779F02CC6BE2}" srcOrd="0" destOrd="0" presId="urn:microsoft.com/office/officeart/2005/8/layout/default"/>
    <dgm:cxn modelId="{B52CE5A2-9EC4-4749-A896-FC118B6139D1}" type="presParOf" srcId="{5F6A687E-054D-4D76-A0D6-779F02CC6BE2}" destId="{F2DBB59D-3B00-480D-9E7B-087FEA08D728}" srcOrd="0" destOrd="0" presId="urn:microsoft.com/office/officeart/2005/8/layout/default"/>
    <dgm:cxn modelId="{1FA6EE4E-E3A8-4413-AE97-FDD807012EC3}" type="presParOf" srcId="{5F6A687E-054D-4D76-A0D6-779F02CC6BE2}" destId="{E0E398C2-ED90-4315-8407-08D7E22008AD}" srcOrd="1" destOrd="0" presId="urn:microsoft.com/office/officeart/2005/8/layout/default"/>
    <dgm:cxn modelId="{403F7BC8-D6B9-4137-8D6D-E2931D79E117}" type="presParOf" srcId="{5F6A687E-054D-4D76-A0D6-779F02CC6BE2}" destId="{9B413111-4CC2-40CE-8B26-0A05BC670238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chevronAccent+Icon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Division Approval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/>
            <a:t>Complete Application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Complete Training assigned in Saba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/>
            <a:t>Electronically sign Employee Agreement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/>
            <a:t>Obtain Card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52220CC2-C33A-4E4F-BA0A-163342A4E518}" type="pres">
      <dgm:prSet presAssocID="{0FA85C9F-FCD6-4993-9528-4311BF84B060}" presName="Name0" presStyleCnt="0">
        <dgm:presLayoutVars>
          <dgm:dir/>
          <dgm:resizeHandles val="exact"/>
        </dgm:presLayoutVars>
      </dgm:prSet>
      <dgm:spPr/>
    </dgm:pt>
    <dgm:pt modelId="{921E2D62-631D-4972-9113-C250BB284F13}" type="pres">
      <dgm:prSet presAssocID="{AB1508C4-962A-456C-9EFB-7744E7A6850E}" presName="composite" presStyleCnt="0"/>
      <dgm:spPr/>
    </dgm:pt>
    <dgm:pt modelId="{8D894808-0AB0-4192-A232-E8393CD2AA29}" type="pres">
      <dgm:prSet presAssocID="{AB1508C4-962A-456C-9EFB-7744E7A6850E}" presName="bgChev" presStyleLbl="node1" presStyleIdx="0" presStyleCnt="5"/>
      <dgm:spPr/>
    </dgm:pt>
    <dgm:pt modelId="{D7470059-CED9-441B-B3ED-760910B98B3F}" type="pres">
      <dgm:prSet presAssocID="{AB1508C4-962A-456C-9EFB-7744E7A6850E}" presName="txNode" presStyleLbl="fgAcc1" presStyleIdx="0" presStyleCnt="5">
        <dgm:presLayoutVars>
          <dgm:bulletEnabled val="1"/>
        </dgm:presLayoutVars>
      </dgm:prSet>
      <dgm:spPr/>
    </dgm:pt>
    <dgm:pt modelId="{C69A177F-E608-48A1-99B6-CA6544045E84}" type="pres">
      <dgm:prSet presAssocID="{0DD5DE82-B95D-4528-A702-A258F5E2C4C0}" presName="compositeSpace" presStyleCnt="0"/>
      <dgm:spPr/>
    </dgm:pt>
    <dgm:pt modelId="{C4B8FD2D-F2D1-44BA-AE75-72B9460BA9EE}" type="pres">
      <dgm:prSet presAssocID="{C439EFA3-ACE9-4C38-B298-4238E6E66A25}" presName="composite" presStyleCnt="0"/>
      <dgm:spPr/>
    </dgm:pt>
    <dgm:pt modelId="{F1FDAF84-60AB-45F9-AE6C-C719AF0F9431}" type="pres">
      <dgm:prSet presAssocID="{C439EFA3-ACE9-4C38-B298-4238E6E66A25}" presName="bgChev" presStyleLbl="node1" presStyleIdx="1" presStyleCnt="5"/>
      <dgm:spPr/>
    </dgm:pt>
    <dgm:pt modelId="{9DFC3FB6-B2BE-418B-944D-3A0980FA939F}" type="pres">
      <dgm:prSet presAssocID="{C439EFA3-ACE9-4C38-B298-4238E6E66A25}" presName="txNode" presStyleLbl="fgAcc1" presStyleIdx="1" presStyleCnt="5">
        <dgm:presLayoutVars>
          <dgm:bulletEnabled val="1"/>
        </dgm:presLayoutVars>
      </dgm:prSet>
      <dgm:spPr/>
    </dgm:pt>
    <dgm:pt modelId="{61457D0F-9589-4C10-9362-637926E45261}" type="pres">
      <dgm:prSet presAssocID="{4ED2BF27-E356-4271-BA0C-541D11CE4E57}" presName="compositeSpace" presStyleCnt="0"/>
      <dgm:spPr/>
    </dgm:pt>
    <dgm:pt modelId="{97DB095B-920C-4336-8D26-603D55941808}" type="pres">
      <dgm:prSet presAssocID="{77BA099B-FABA-4EDB-8759-5E2C45E01008}" presName="composite" presStyleCnt="0"/>
      <dgm:spPr/>
    </dgm:pt>
    <dgm:pt modelId="{2793FD59-A862-4754-9611-1B4BC6DCF775}" type="pres">
      <dgm:prSet presAssocID="{77BA099B-FABA-4EDB-8759-5E2C45E01008}" presName="bgChev" presStyleLbl="node1" presStyleIdx="2" presStyleCnt="5"/>
      <dgm:spPr/>
    </dgm:pt>
    <dgm:pt modelId="{D70C7EAB-5B55-4858-96D0-83AE9F82B26F}" type="pres">
      <dgm:prSet presAssocID="{77BA099B-FABA-4EDB-8759-5E2C45E01008}" presName="txNode" presStyleLbl="fgAcc1" presStyleIdx="2" presStyleCnt="5" custLinFactNeighborX="-559" custLinFactNeighborY="-3671">
        <dgm:presLayoutVars>
          <dgm:bulletEnabled val="1"/>
        </dgm:presLayoutVars>
      </dgm:prSet>
      <dgm:spPr/>
    </dgm:pt>
    <dgm:pt modelId="{2600C83A-1AF7-4D00-93F7-F58CD9422E38}" type="pres">
      <dgm:prSet presAssocID="{EE4C2868-C8D1-438D-84C2-1764E0A268CC}" presName="compositeSpace" presStyleCnt="0"/>
      <dgm:spPr/>
    </dgm:pt>
    <dgm:pt modelId="{E42EE074-5DCC-470A-9BD7-1F9782951E7B}" type="pres">
      <dgm:prSet presAssocID="{FE41D54D-1250-4C9D-AE1C-6ADFB89E3A98}" presName="composite" presStyleCnt="0"/>
      <dgm:spPr/>
    </dgm:pt>
    <dgm:pt modelId="{5000EEED-6172-413A-8446-EDDFD38C8734}" type="pres">
      <dgm:prSet presAssocID="{FE41D54D-1250-4C9D-AE1C-6ADFB89E3A98}" presName="bgChev" presStyleLbl="node1" presStyleIdx="3" presStyleCnt="5"/>
      <dgm:spPr/>
    </dgm:pt>
    <dgm:pt modelId="{D8589FDD-A4BB-4A47-AC36-0291820B2322}" type="pres">
      <dgm:prSet presAssocID="{FE41D54D-1250-4C9D-AE1C-6ADFB89E3A98}" presName="txNode" presStyleLbl="fgAcc1" presStyleIdx="3" presStyleCnt="5">
        <dgm:presLayoutVars>
          <dgm:bulletEnabled val="1"/>
        </dgm:presLayoutVars>
      </dgm:prSet>
      <dgm:spPr/>
    </dgm:pt>
    <dgm:pt modelId="{DDC0775B-5C0A-4BA8-8706-6F1514263D08}" type="pres">
      <dgm:prSet presAssocID="{58C2F588-1BB4-4D51-A46C-70E04AC3E278}" presName="compositeSpace" presStyleCnt="0"/>
      <dgm:spPr/>
    </dgm:pt>
    <dgm:pt modelId="{2E5C0132-78B1-4E19-BF96-96D1202093EB}" type="pres">
      <dgm:prSet presAssocID="{2F80060B-2178-4C39-88DE-E22E8C663FD1}" presName="composite" presStyleCnt="0"/>
      <dgm:spPr/>
    </dgm:pt>
    <dgm:pt modelId="{DA2FAEE4-205D-41D1-8515-AC4D5524E9E0}" type="pres">
      <dgm:prSet presAssocID="{2F80060B-2178-4C39-88DE-E22E8C663FD1}" presName="bgChev" presStyleLbl="node1" presStyleIdx="4" presStyleCnt="5"/>
      <dgm:spPr/>
    </dgm:pt>
    <dgm:pt modelId="{05258AD9-1B28-4303-8DFE-B277875FF6D1}" type="pres">
      <dgm:prSet presAssocID="{2F80060B-2178-4C39-88DE-E22E8C663FD1}" presName="txNode" presStyleLbl="fgAcc1" presStyleIdx="4" presStyleCnt="5">
        <dgm:presLayoutVars>
          <dgm:bulletEnabled val="1"/>
        </dgm:presLayoutVars>
      </dgm:prSet>
      <dgm:spPr/>
    </dgm:pt>
  </dgm:ptLst>
  <dgm:cxnLst>
    <dgm:cxn modelId="{46583808-0ECB-4D3C-96E6-55F9109141D2}" type="presOf" srcId="{AB1508C4-962A-456C-9EFB-7744E7A6850E}" destId="{D7470059-CED9-441B-B3ED-760910B98B3F}" srcOrd="0" destOrd="0" presId="urn:microsoft.com/office/officeart/2005/8/layout/chevronAccent+Icon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01041D85-D597-4595-9789-BC2BFAA8E084}" type="presOf" srcId="{2F80060B-2178-4C39-88DE-E22E8C663FD1}" destId="{05258AD9-1B28-4303-8DFE-B277875FF6D1}" srcOrd="0" destOrd="0" presId="urn:microsoft.com/office/officeart/2005/8/layout/chevronAccent+Icon"/>
    <dgm:cxn modelId="{7225B891-9CD8-4DCB-A4D8-424793CBF941}" type="presOf" srcId="{C439EFA3-ACE9-4C38-B298-4238E6E66A25}" destId="{9DFC3FB6-B2BE-418B-944D-3A0980FA939F}" srcOrd="0" destOrd="0" presId="urn:microsoft.com/office/officeart/2005/8/layout/chevronAccent+Icon"/>
    <dgm:cxn modelId="{D1EDB9B6-7C90-449E-97BD-111E2D8296B6}" type="presOf" srcId="{77BA099B-FABA-4EDB-8759-5E2C45E01008}" destId="{D70C7EAB-5B55-4858-96D0-83AE9F82B26F}" srcOrd="0" destOrd="0" presId="urn:microsoft.com/office/officeart/2005/8/layout/chevronAccent+Icon"/>
    <dgm:cxn modelId="{1DD78FCA-E185-4B70-9831-3AE650DE0991}" type="presOf" srcId="{0FA85C9F-FCD6-4993-9528-4311BF84B060}" destId="{52220CC2-C33A-4E4F-BA0A-163342A4E518}" srcOrd="0" destOrd="0" presId="urn:microsoft.com/office/officeart/2005/8/layout/chevronAccent+Icon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EC83DBD5-2D2B-47FF-9642-09432CA444A0}" type="presOf" srcId="{FE41D54D-1250-4C9D-AE1C-6ADFB89E3A98}" destId="{D8589FDD-A4BB-4A47-AC36-0291820B2322}" srcOrd="0" destOrd="0" presId="urn:microsoft.com/office/officeart/2005/8/layout/chevronAccent+Icon"/>
    <dgm:cxn modelId="{CED257A9-71F6-44C4-97B5-EE6A6ACE1C1C}" type="presParOf" srcId="{52220CC2-C33A-4E4F-BA0A-163342A4E518}" destId="{921E2D62-631D-4972-9113-C250BB284F13}" srcOrd="0" destOrd="0" presId="urn:microsoft.com/office/officeart/2005/8/layout/chevronAccent+Icon"/>
    <dgm:cxn modelId="{4FC784B3-2CAD-4803-A754-C25FF19B7B62}" type="presParOf" srcId="{921E2D62-631D-4972-9113-C250BB284F13}" destId="{8D894808-0AB0-4192-A232-E8393CD2AA29}" srcOrd="0" destOrd="0" presId="urn:microsoft.com/office/officeart/2005/8/layout/chevronAccent+Icon"/>
    <dgm:cxn modelId="{C2076691-AC93-4A51-82CC-FE2E05910523}" type="presParOf" srcId="{921E2D62-631D-4972-9113-C250BB284F13}" destId="{D7470059-CED9-441B-B3ED-760910B98B3F}" srcOrd="1" destOrd="0" presId="urn:microsoft.com/office/officeart/2005/8/layout/chevronAccent+Icon"/>
    <dgm:cxn modelId="{3548C740-DF03-484A-99A9-05EB928B3157}" type="presParOf" srcId="{52220CC2-C33A-4E4F-BA0A-163342A4E518}" destId="{C69A177F-E608-48A1-99B6-CA6544045E84}" srcOrd="1" destOrd="0" presId="urn:microsoft.com/office/officeart/2005/8/layout/chevronAccent+Icon"/>
    <dgm:cxn modelId="{04E46FCF-B317-4980-96B7-AB884A28A153}" type="presParOf" srcId="{52220CC2-C33A-4E4F-BA0A-163342A4E518}" destId="{C4B8FD2D-F2D1-44BA-AE75-72B9460BA9EE}" srcOrd="2" destOrd="0" presId="urn:microsoft.com/office/officeart/2005/8/layout/chevronAccent+Icon"/>
    <dgm:cxn modelId="{288897CD-CF54-4F1F-B0C2-9742CB3776B8}" type="presParOf" srcId="{C4B8FD2D-F2D1-44BA-AE75-72B9460BA9EE}" destId="{F1FDAF84-60AB-45F9-AE6C-C719AF0F9431}" srcOrd="0" destOrd="0" presId="urn:microsoft.com/office/officeart/2005/8/layout/chevronAccent+Icon"/>
    <dgm:cxn modelId="{FC965821-BBB7-400F-80EB-130C2F0202C2}" type="presParOf" srcId="{C4B8FD2D-F2D1-44BA-AE75-72B9460BA9EE}" destId="{9DFC3FB6-B2BE-418B-944D-3A0980FA939F}" srcOrd="1" destOrd="0" presId="urn:microsoft.com/office/officeart/2005/8/layout/chevronAccent+Icon"/>
    <dgm:cxn modelId="{A32B8529-2701-47AE-8CC8-5CE6B48616A8}" type="presParOf" srcId="{52220CC2-C33A-4E4F-BA0A-163342A4E518}" destId="{61457D0F-9589-4C10-9362-637926E45261}" srcOrd="3" destOrd="0" presId="urn:microsoft.com/office/officeart/2005/8/layout/chevronAccent+Icon"/>
    <dgm:cxn modelId="{CE88D135-DBAA-434B-AF50-2E025F4B9137}" type="presParOf" srcId="{52220CC2-C33A-4E4F-BA0A-163342A4E518}" destId="{97DB095B-920C-4336-8D26-603D55941808}" srcOrd="4" destOrd="0" presId="urn:microsoft.com/office/officeart/2005/8/layout/chevronAccent+Icon"/>
    <dgm:cxn modelId="{4EBF3B87-108E-4DD7-BCAF-F55100AB765A}" type="presParOf" srcId="{97DB095B-920C-4336-8D26-603D55941808}" destId="{2793FD59-A862-4754-9611-1B4BC6DCF775}" srcOrd="0" destOrd="0" presId="urn:microsoft.com/office/officeart/2005/8/layout/chevronAccent+Icon"/>
    <dgm:cxn modelId="{0DF241FE-0477-4601-B92E-1BBC36B888A6}" type="presParOf" srcId="{97DB095B-920C-4336-8D26-603D55941808}" destId="{D70C7EAB-5B55-4858-96D0-83AE9F82B26F}" srcOrd="1" destOrd="0" presId="urn:microsoft.com/office/officeart/2005/8/layout/chevronAccent+Icon"/>
    <dgm:cxn modelId="{5933F163-7E08-414E-A681-C788062C5C98}" type="presParOf" srcId="{52220CC2-C33A-4E4F-BA0A-163342A4E518}" destId="{2600C83A-1AF7-4D00-93F7-F58CD9422E38}" srcOrd="5" destOrd="0" presId="urn:microsoft.com/office/officeart/2005/8/layout/chevronAccent+Icon"/>
    <dgm:cxn modelId="{3AF2D4B4-4399-4962-BD18-60CC7DB173F5}" type="presParOf" srcId="{52220CC2-C33A-4E4F-BA0A-163342A4E518}" destId="{E42EE074-5DCC-470A-9BD7-1F9782951E7B}" srcOrd="6" destOrd="0" presId="urn:microsoft.com/office/officeart/2005/8/layout/chevronAccent+Icon"/>
    <dgm:cxn modelId="{4630E138-7ABF-4A66-855F-22CFD0B7BFB0}" type="presParOf" srcId="{E42EE074-5DCC-470A-9BD7-1F9782951E7B}" destId="{5000EEED-6172-413A-8446-EDDFD38C8734}" srcOrd="0" destOrd="0" presId="urn:microsoft.com/office/officeart/2005/8/layout/chevronAccent+Icon"/>
    <dgm:cxn modelId="{5E60CF5C-858F-4D90-AFEB-4E2A6D6690FF}" type="presParOf" srcId="{E42EE074-5DCC-470A-9BD7-1F9782951E7B}" destId="{D8589FDD-A4BB-4A47-AC36-0291820B2322}" srcOrd="1" destOrd="0" presId="urn:microsoft.com/office/officeart/2005/8/layout/chevronAccent+Icon"/>
    <dgm:cxn modelId="{128A160D-53DD-4697-B39D-1069886614ED}" type="presParOf" srcId="{52220CC2-C33A-4E4F-BA0A-163342A4E518}" destId="{DDC0775B-5C0A-4BA8-8706-6F1514263D08}" srcOrd="7" destOrd="0" presId="urn:microsoft.com/office/officeart/2005/8/layout/chevronAccent+Icon"/>
    <dgm:cxn modelId="{A995E779-D9D7-4915-90B5-65D4953D8477}" type="presParOf" srcId="{52220CC2-C33A-4E4F-BA0A-163342A4E518}" destId="{2E5C0132-78B1-4E19-BF96-96D1202093EB}" srcOrd="8" destOrd="0" presId="urn:microsoft.com/office/officeart/2005/8/layout/chevronAccent+Icon"/>
    <dgm:cxn modelId="{0EAEB76A-37A4-483E-B248-D76E4EB4B6FE}" type="presParOf" srcId="{2E5C0132-78B1-4E19-BF96-96D1202093EB}" destId="{DA2FAEE4-205D-41D1-8515-AC4D5524E9E0}" srcOrd="0" destOrd="0" presId="urn:microsoft.com/office/officeart/2005/8/layout/chevronAccent+Icon"/>
    <dgm:cxn modelId="{11D170D0-FB4D-4A6B-A8E7-8563EAABC556}" type="presParOf" srcId="{2E5C0132-78B1-4E19-BF96-96D1202093EB}" destId="{05258AD9-1B28-4303-8DFE-B277875FF6D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hierarchy4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C439EFA3-ACE9-4C38-B298-4238E6E66A25}">
      <dgm:prSet phldrT="[Text]" custT="1"/>
      <dgm:spPr/>
      <dgm:t>
        <a:bodyPr/>
        <a:lstStyle/>
        <a:p>
          <a:r>
            <a:rPr lang="en-US" sz="2000" dirty="0">
              <a:latin typeface="Calibri" panose="020F0502020204030204" pitchFamily="34" charset="0"/>
            </a:rPr>
            <a:t>In-Store</a:t>
          </a:r>
          <a:endParaRPr lang="en-US" sz="2000" b="1" dirty="0">
            <a:latin typeface="Calibri" panose="020F0502020204030204" pitchFamily="34" charset="0"/>
          </a:endParaRP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 custT="1"/>
      <dgm:spPr/>
      <dgm:t>
        <a:bodyPr/>
        <a:lstStyle/>
        <a:p>
          <a:r>
            <a:rPr lang="en-US" sz="1800" dirty="0">
              <a:latin typeface="Calibri" panose="020F0502020204030204" pitchFamily="34" charset="0"/>
            </a:rPr>
            <a:t>Telephone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783B0E39-8A84-4C68-8082-37CE99DE441D}">
      <dgm:prSet phldrT="[Text]" custT="1"/>
      <dgm:spPr/>
      <dgm:t>
        <a:bodyPr/>
        <a:lstStyle/>
        <a:p>
          <a:r>
            <a:rPr lang="en-US" sz="1800" dirty="0">
              <a:latin typeface="Calibri" panose="020F0502020204030204" pitchFamily="34" charset="0"/>
            </a:rPr>
            <a:t>Fax</a:t>
          </a:r>
        </a:p>
      </dgm:t>
    </dgm:pt>
    <dgm:pt modelId="{4EB49D3E-B810-43E6-BA08-ACDCBCC19C46}" type="parTrans" cxnId="{91944AF8-367C-40D0-9B37-40272D4D1314}">
      <dgm:prSet/>
      <dgm:spPr/>
      <dgm:t>
        <a:bodyPr/>
        <a:lstStyle/>
        <a:p>
          <a:endParaRPr lang="en-US"/>
        </a:p>
      </dgm:t>
    </dgm:pt>
    <dgm:pt modelId="{2DC68551-2187-42D1-9AD4-865738CD3C9F}" type="sibTrans" cxnId="{91944AF8-367C-40D0-9B37-40272D4D1314}">
      <dgm:prSet/>
      <dgm:spPr/>
      <dgm:t>
        <a:bodyPr/>
        <a:lstStyle/>
        <a:p>
          <a:endParaRPr lang="en-US"/>
        </a:p>
      </dgm:t>
    </dgm:pt>
    <dgm:pt modelId="{BA3A1586-8F32-44B9-8745-C8FD68B91C04}">
      <dgm:prSet phldrT="[Text]" custT="1"/>
      <dgm:spPr/>
      <dgm:t>
        <a:bodyPr/>
        <a:lstStyle/>
        <a:p>
          <a:r>
            <a:rPr lang="en-US" sz="1800" dirty="0">
              <a:latin typeface="Calibri" panose="020F0502020204030204" pitchFamily="34" charset="0"/>
            </a:rPr>
            <a:t>Internet Orders</a:t>
          </a:r>
        </a:p>
      </dgm:t>
    </dgm:pt>
    <dgm:pt modelId="{06EA18B4-6677-4626-AAF5-C394927976EF}" type="parTrans" cxnId="{CA8894B3-1AD2-4661-9432-669096E01DA8}">
      <dgm:prSet/>
      <dgm:spPr/>
      <dgm:t>
        <a:bodyPr/>
        <a:lstStyle/>
        <a:p>
          <a:endParaRPr lang="en-US"/>
        </a:p>
      </dgm:t>
    </dgm:pt>
    <dgm:pt modelId="{7B37CFAF-5478-4B22-BFA8-1479955CB928}" type="sibTrans" cxnId="{CA8894B3-1AD2-4661-9432-669096E01DA8}">
      <dgm:prSet/>
      <dgm:spPr/>
      <dgm:t>
        <a:bodyPr/>
        <a:lstStyle/>
        <a:p>
          <a:endParaRPr lang="en-US"/>
        </a:p>
      </dgm:t>
    </dgm:pt>
    <dgm:pt modelId="{AE0AF633-1239-4D6F-BF97-F7C3AD3FF622}">
      <dgm:prSet phldrT="[Text]" custT="1"/>
      <dgm:spPr/>
      <dgm:t>
        <a:bodyPr/>
        <a:lstStyle/>
        <a:p>
          <a:r>
            <a:rPr lang="en-US" sz="2000" b="1" dirty="0">
              <a:latin typeface="Calibri" panose="020F0502020204030204" pitchFamily="34" charset="0"/>
            </a:rPr>
            <a:t>Mail</a:t>
          </a:r>
        </a:p>
      </dgm:t>
    </dgm:pt>
    <dgm:pt modelId="{7E022B40-A736-42BA-8A11-C47E8CAF098F}" type="parTrans" cxnId="{93688105-F113-44D1-92BA-6794047D396A}">
      <dgm:prSet/>
      <dgm:spPr/>
      <dgm:t>
        <a:bodyPr/>
        <a:lstStyle/>
        <a:p>
          <a:endParaRPr lang="en-US"/>
        </a:p>
      </dgm:t>
    </dgm:pt>
    <dgm:pt modelId="{2C95E53E-CA4A-46DA-9B5E-C91CAC2B9902}" type="sibTrans" cxnId="{93688105-F113-44D1-92BA-6794047D396A}">
      <dgm:prSet/>
      <dgm:spPr/>
      <dgm:t>
        <a:bodyPr/>
        <a:lstStyle/>
        <a:p>
          <a:endParaRPr lang="en-US"/>
        </a:p>
      </dgm:t>
    </dgm:pt>
    <dgm:pt modelId="{69085C11-8DF9-4D75-A374-767E96F65743}" type="pres">
      <dgm:prSet presAssocID="{0FA85C9F-FCD6-4993-9528-4311BF84B06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D937E80-3E6B-4367-82C4-0AB9213A4551}" type="pres">
      <dgm:prSet presAssocID="{C439EFA3-ACE9-4C38-B298-4238E6E66A25}" presName="vertOne" presStyleCnt="0"/>
      <dgm:spPr/>
    </dgm:pt>
    <dgm:pt modelId="{5060F20C-664A-4211-954A-295A5AB86986}" type="pres">
      <dgm:prSet presAssocID="{C439EFA3-ACE9-4C38-B298-4238E6E66A25}" presName="txOne" presStyleLbl="node0" presStyleIdx="0" presStyleCnt="5">
        <dgm:presLayoutVars>
          <dgm:chPref val="3"/>
        </dgm:presLayoutVars>
      </dgm:prSet>
      <dgm:spPr/>
    </dgm:pt>
    <dgm:pt modelId="{AD7B83B2-13F6-40CC-A980-F06C5E7FF5DD}" type="pres">
      <dgm:prSet presAssocID="{C439EFA3-ACE9-4C38-B298-4238E6E66A25}" presName="horzOne" presStyleCnt="0"/>
      <dgm:spPr/>
    </dgm:pt>
    <dgm:pt modelId="{F77C7628-601B-400F-AC4C-4E1053E4915D}" type="pres">
      <dgm:prSet presAssocID="{4ED2BF27-E356-4271-BA0C-541D11CE4E57}" presName="sibSpaceOne" presStyleCnt="0"/>
      <dgm:spPr/>
    </dgm:pt>
    <dgm:pt modelId="{676D6984-21BB-4291-9367-0015CE7AF10D}" type="pres">
      <dgm:prSet presAssocID="{AE0AF633-1239-4D6F-BF97-F7C3AD3FF622}" presName="vertOne" presStyleCnt="0"/>
      <dgm:spPr/>
    </dgm:pt>
    <dgm:pt modelId="{3B200719-938A-4B58-AE25-8019AD1F1226}" type="pres">
      <dgm:prSet presAssocID="{AE0AF633-1239-4D6F-BF97-F7C3AD3FF622}" presName="txOne" presStyleLbl="node0" presStyleIdx="1" presStyleCnt="5">
        <dgm:presLayoutVars>
          <dgm:chPref val="3"/>
        </dgm:presLayoutVars>
      </dgm:prSet>
      <dgm:spPr/>
    </dgm:pt>
    <dgm:pt modelId="{EDC53B2A-5204-4FC0-ACF0-EB0C62DA94DD}" type="pres">
      <dgm:prSet presAssocID="{AE0AF633-1239-4D6F-BF97-F7C3AD3FF622}" presName="horzOne" presStyleCnt="0"/>
      <dgm:spPr/>
    </dgm:pt>
    <dgm:pt modelId="{08968F94-90D5-40DB-A299-A0143B4A01F9}" type="pres">
      <dgm:prSet presAssocID="{2C95E53E-CA4A-46DA-9B5E-C91CAC2B9902}" presName="sibSpaceOne" presStyleCnt="0"/>
      <dgm:spPr/>
    </dgm:pt>
    <dgm:pt modelId="{9AFD15B8-4DB7-43A1-ACCA-1299F238F76B}" type="pres">
      <dgm:prSet presAssocID="{77BA099B-FABA-4EDB-8759-5E2C45E01008}" presName="vertOne" presStyleCnt="0"/>
      <dgm:spPr/>
    </dgm:pt>
    <dgm:pt modelId="{C63FE04D-5563-4F97-A229-63B985C9EEAC}" type="pres">
      <dgm:prSet presAssocID="{77BA099B-FABA-4EDB-8759-5E2C45E01008}" presName="txOne" presStyleLbl="node0" presStyleIdx="2" presStyleCnt="5">
        <dgm:presLayoutVars>
          <dgm:chPref val="3"/>
        </dgm:presLayoutVars>
      </dgm:prSet>
      <dgm:spPr/>
    </dgm:pt>
    <dgm:pt modelId="{E2F1B44E-B51E-43F8-8409-EB7F2F886D18}" type="pres">
      <dgm:prSet presAssocID="{77BA099B-FABA-4EDB-8759-5E2C45E01008}" presName="horzOne" presStyleCnt="0"/>
      <dgm:spPr/>
    </dgm:pt>
    <dgm:pt modelId="{12CFDE39-5F5C-4812-8BAF-20E63BC0BFAB}" type="pres">
      <dgm:prSet presAssocID="{EE4C2868-C8D1-438D-84C2-1764E0A268CC}" presName="sibSpaceOne" presStyleCnt="0"/>
      <dgm:spPr/>
    </dgm:pt>
    <dgm:pt modelId="{718A0A90-291B-435D-BDC1-916B042EF9BC}" type="pres">
      <dgm:prSet presAssocID="{783B0E39-8A84-4C68-8082-37CE99DE441D}" presName="vertOne" presStyleCnt="0"/>
      <dgm:spPr/>
    </dgm:pt>
    <dgm:pt modelId="{49F627B4-6E46-489F-AFBC-73E27C6F6D5A}" type="pres">
      <dgm:prSet presAssocID="{783B0E39-8A84-4C68-8082-37CE99DE441D}" presName="txOne" presStyleLbl="node0" presStyleIdx="3" presStyleCnt="5">
        <dgm:presLayoutVars>
          <dgm:chPref val="3"/>
        </dgm:presLayoutVars>
      </dgm:prSet>
      <dgm:spPr/>
    </dgm:pt>
    <dgm:pt modelId="{B13454E9-E381-4ECB-82F6-90FD1F522708}" type="pres">
      <dgm:prSet presAssocID="{783B0E39-8A84-4C68-8082-37CE99DE441D}" presName="horzOne" presStyleCnt="0"/>
      <dgm:spPr/>
    </dgm:pt>
    <dgm:pt modelId="{B3264E47-A3EE-420C-AB35-1B2BFB7E2694}" type="pres">
      <dgm:prSet presAssocID="{2DC68551-2187-42D1-9AD4-865738CD3C9F}" presName="sibSpaceOne" presStyleCnt="0"/>
      <dgm:spPr/>
    </dgm:pt>
    <dgm:pt modelId="{6323AB40-62FB-4B9C-8A87-5D8681974144}" type="pres">
      <dgm:prSet presAssocID="{BA3A1586-8F32-44B9-8745-C8FD68B91C04}" presName="vertOne" presStyleCnt="0"/>
      <dgm:spPr/>
    </dgm:pt>
    <dgm:pt modelId="{BE1C7E72-7E52-4BDE-92BE-B5F5C2FF1C16}" type="pres">
      <dgm:prSet presAssocID="{BA3A1586-8F32-44B9-8745-C8FD68B91C04}" presName="txOne" presStyleLbl="node0" presStyleIdx="4" presStyleCnt="5">
        <dgm:presLayoutVars>
          <dgm:chPref val="3"/>
        </dgm:presLayoutVars>
      </dgm:prSet>
      <dgm:spPr/>
    </dgm:pt>
    <dgm:pt modelId="{E68622AD-C19C-472F-A4D1-835AF3E167AF}" type="pres">
      <dgm:prSet presAssocID="{BA3A1586-8F32-44B9-8745-C8FD68B91C04}" presName="horzOne" presStyleCnt="0"/>
      <dgm:spPr/>
    </dgm:pt>
  </dgm:ptLst>
  <dgm:cxnLst>
    <dgm:cxn modelId="{93688105-F113-44D1-92BA-6794047D396A}" srcId="{0FA85C9F-FCD6-4993-9528-4311BF84B060}" destId="{AE0AF633-1239-4D6F-BF97-F7C3AD3FF622}" srcOrd="1" destOrd="0" parTransId="{7E022B40-A736-42BA-8A11-C47E8CAF098F}" sibTransId="{2C95E53E-CA4A-46DA-9B5E-C91CAC2B9902}"/>
    <dgm:cxn modelId="{DB3B2617-D794-4DE7-B09A-A6DBA8E77E5C}" type="presOf" srcId="{77BA099B-FABA-4EDB-8759-5E2C45E01008}" destId="{C63FE04D-5563-4F97-A229-63B985C9EEAC}" srcOrd="0" destOrd="0" presId="urn:microsoft.com/office/officeart/2005/8/layout/hierarchy4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0" destOrd="0" parTransId="{B2A4E454-63C8-4F5E-9A0E-B5946C12C4D5}" sibTransId="{4ED2BF27-E356-4271-BA0C-541D11CE4E57}"/>
    <dgm:cxn modelId="{21C47C68-EF0C-4BBB-BBAA-20D7BA8B777C}" type="presOf" srcId="{AE0AF633-1239-4D6F-BF97-F7C3AD3FF622}" destId="{3B200719-938A-4B58-AE25-8019AD1F1226}" srcOrd="0" destOrd="0" presId="urn:microsoft.com/office/officeart/2005/8/layout/hierarchy4"/>
    <dgm:cxn modelId="{A25DA355-742B-4B88-96AF-4D1E77A25717}" type="presOf" srcId="{0FA85C9F-FCD6-4993-9528-4311BF84B060}" destId="{69085C11-8DF9-4D75-A374-767E96F65743}" srcOrd="0" destOrd="0" presId="urn:microsoft.com/office/officeart/2005/8/layout/hierarchy4"/>
    <dgm:cxn modelId="{CA8894B3-1AD2-4661-9432-669096E01DA8}" srcId="{0FA85C9F-FCD6-4993-9528-4311BF84B060}" destId="{BA3A1586-8F32-44B9-8745-C8FD68B91C04}" srcOrd="4" destOrd="0" parTransId="{06EA18B4-6677-4626-AAF5-C394927976EF}" sibTransId="{7B37CFAF-5478-4B22-BFA8-1479955CB928}"/>
    <dgm:cxn modelId="{AD99E0B4-DFD1-40D7-8795-21CF1DD49038}" type="presOf" srcId="{BA3A1586-8F32-44B9-8745-C8FD68B91C04}" destId="{BE1C7E72-7E52-4BDE-92BE-B5F5C2FF1C16}" srcOrd="0" destOrd="0" presId="urn:microsoft.com/office/officeart/2005/8/layout/hierarchy4"/>
    <dgm:cxn modelId="{D74760B6-6400-47C9-97F5-C2A48BF256CF}" type="presOf" srcId="{C439EFA3-ACE9-4C38-B298-4238E6E66A25}" destId="{5060F20C-664A-4211-954A-295A5AB86986}" srcOrd="0" destOrd="0" presId="urn:microsoft.com/office/officeart/2005/8/layout/hierarchy4"/>
    <dgm:cxn modelId="{29C569BD-1124-4D28-A9FE-9A5B9C8A3469}" type="presOf" srcId="{783B0E39-8A84-4C68-8082-37CE99DE441D}" destId="{49F627B4-6E46-489F-AFBC-73E27C6F6D5A}" srcOrd="0" destOrd="0" presId="urn:microsoft.com/office/officeart/2005/8/layout/hierarchy4"/>
    <dgm:cxn modelId="{91944AF8-367C-40D0-9B37-40272D4D1314}" srcId="{0FA85C9F-FCD6-4993-9528-4311BF84B060}" destId="{783B0E39-8A84-4C68-8082-37CE99DE441D}" srcOrd="3" destOrd="0" parTransId="{4EB49D3E-B810-43E6-BA08-ACDCBCC19C46}" sibTransId="{2DC68551-2187-42D1-9AD4-865738CD3C9F}"/>
    <dgm:cxn modelId="{40C083AD-BE59-422A-8612-D2EB0E0D1100}" type="presParOf" srcId="{69085C11-8DF9-4D75-A374-767E96F65743}" destId="{1D937E80-3E6B-4367-82C4-0AB9213A4551}" srcOrd="0" destOrd="0" presId="urn:microsoft.com/office/officeart/2005/8/layout/hierarchy4"/>
    <dgm:cxn modelId="{B0B7189E-8C7E-4060-9F0A-589C6077FD5D}" type="presParOf" srcId="{1D937E80-3E6B-4367-82C4-0AB9213A4551}" destId="{5060F20C-664A-4211-954A-295A5AB86986}" srcOrd="0" destOrd="0" presId="urn:microsoft.com/office/officeart/2005/8/layout/hierarchy4"/>
    <dgm:cxn modelId="{816F8AB4-D2BB-4AD5-AED9-FC1DF07BBC69}" type="presParOf" srcId="{1D937E80-3E6B-4367-82C4-0AB9213A4551}" destId="{AD7B83B2-13F6-40CC-A980-F06C5E7FF5DD}" srcOrd="1" destOrd="0" presId="urn:microsoft.com/office/officeart/2005/8/layout/hierarchy4"/>
    <dgm:cxn modelId="{526F5B8D-8002-4038-8506-0D33CB57406A}" type="presParOf" srcId="{69085C11-8DF9-4D75-A374-767E96F65743}" destId="{F77C7628-601B-400F-AC4C-4E1053E4915D}" srcOrd="1" destOrd="0" presId="urn:microsoft.com/office/officeart/2005/8/layout/hierarchy4"/>
    <dgm:cxn modelId="{04D0658F-47C7-4342-8731-1BFE384A9BEF}" type="presParOf" srcId="{69085C11-8DF9-4D75-A374-767E96F65743}" destId="{676D6984-21BB-4291-9367-0015CE7AF10D}" srcOrd="2" destOrd="0" presId="urn:microsoft.com/office/officeart/2005/8/layout/hierarchy4"/>
    <dgm:cxn modelId="{756997CE-CF71-4F32-9D6E-560245705BD3}" type="presParOf" srcId="{676D6984-21BB-4291-9367-0015CE7AF10D}" destId="{3B200719-938A-4B58-AE25-8019AD1F1226}" srcOrd="0" destOrd="0" presId="urn:microsoft.com/office/officeart/2005/8/layout/hierarchy4"/>
    <dgm:cxn modelId="{8B05149A-E34A-4E75-9AD8-F68038DE0BAE}" type="presParOf" srcId="{676D6984-21BB-4291-9367-0015CE7AF10D}" destId="{EDC53B2A-5204-4FC0-ACF0-EB0C62DA94DD}" srcOrd="1" destOrd="0" presId="urn:microsoft.com/office/officeart/2005/8/layout/hierarchy4"/>
    <dgm:cxn modelId="{FC2733F1-8227-423F-A8A0-3F33F16574A1}" type="presParOf" srcId="{69085C11-8DF9-4D75-A374-767E96F65743}" destId="{08968F94-90D5-40DB-A299-A0143B4A01F9}" srcOrd="3" destOrd="0" presId="urn:microsoft.com/office/officeart/2005/8/layout/hierarchy4"/>
    <dgm:cxn modelId="{FB3B6993-DE65-470A-8F28-2F8BC69989AC}" type="presParOf" srcId="{69085C11-8DF9-4D75-A374-767E96F65743}" destId="{9AFD15B8-4DB7-43A1-ACCA-1299F238F76B}" srcOrd="4" destOrd="0" presId="urn:microsoft.com/office/officeart/2005/8/layout/hierarchy4"/>
    <dgm:cxn modelId="{75F1E843-3A15-426A-AF59-BD95F5BBF8B2}" type="presParOf" srcId="{9AFD15B8-4DB7-43A1-ACCA-1299F238F76B}" destId="{C63FE04D-5563-4F97-A229-63B985C9EEAC}" srcOrd="0" destOrd="0" presId="urn:microsoft.com/office/officeart/2005/8/layout/hierarchy4"/>
    <dgm:cxn modelId="{3C3D8A1E-DE1E-4AB4-BAA5-20AD6602DA95}" type="presParOf" srcId="{9AFD15B8-4DB7-43A1-ACCA-1299F238F76B}" destId="{E2F1B44E-B51E-43F8-8409-EB7F2F886D18}" srcOrd="1" destOrd="0" presId="urn:microsoft.com/office/officeart/2005/8/layout/hierarchy4"/>
    <dgm:cxn modelId="{81414412-8DCD-4AFB-A0A3-737F9A8A759A}" type="presParOf" srcId="{69085C11-8DF9-4D75-A374-767E96F65743}" destId="{12CFDE39-5F5C-4812-8BAF-20E63BC0BFAB}" srcOrd="5" destOrd="0" presId="urn:microsoft.com/office/officeart/2005/8/layout/hierarchy4"/>
    <dgm:cxn modelId="{7FA77FEE-5926-4081-9274-C5997EA33371}" type="presParOf" srcId="{69085C11-8DF9-4D75-A374-767E96F65743}" destId="{718A0A90-291B-435D-BDC1-916B042EF9BC}" srcOrd="6" destOrd="0" presId="urn:microsoft.com/office/officeart/2005/8/layout/hierarchy4"/>
    <dgm:cxn modelId="{42ABAEC0-E9B1-429D-A6EE-98350890193F}" type="presParOf" srcId="{718A0A90-291B-435D-BDC1-916B042EF9BC}" destId="{49F627B4-6E46-489F-AFBC-73E27C6F6D5A}" srcOrd="0" destOrd="0" presId="urn:microsoft.com/office/officeart/2005/8/layout/hierarchy4"/>
    <dgm:cxn modelId="{CEB348DA-BE16-4789-8319-1622D191C827}" type="presParOf" srcId="{718A0A90-291B-435D-BDC1-916B042EF9BC}" destId="{B13454E9-E381-4ECB-82F6-90FD1F522708}" srcOrd="1" destOrd="0" presId="urn:microsoft.com/office/officeart/2005/8/layout/hierarchy4"/>
    <dgm:cxn modelId="{65834D75-46E0-4A23-BB53-2EB6A6A42838}" type="presParOf" srcId="{69085C11-8DF9-4D75-A374-767E96F65743}" destId="{B3264E47-A3EE-420C-AB35-1B2BFB7E2694}" srcOrd="7" destOrd="0" presId="urn:microsoft.com/office/officeart/2005/8/layout/hierarchy4"/>
    <dgm:cxn modelId="{2DD0E8AF-2BBE-4D24-8E48-63F5CBCD6F61}" type="presParOf" srcId="{69085C11-8DF9-4D75-A374-767E96F65743}" destId="{6323AB40-62FB-4B9C-8A87-5D8681974144}" srcOrd="8" destOrd="0" presId="urn:microsoft.com/office/officeart/2005/8/layout/hierarchy4"/>
    <dgm:cxn modelId="{7E76FEE5-EAE1-4F52-BF78-B1AA1B8E86AD}" type="presParOf" srcId="{6323AB40-62FB-4B9C-8A87-5D8681974144}" destId="{BE1C7E72-7E52-4BDE-92BE-B5F5C2FF1C16}" srcOrd="0" destOrd="0" presId="urn:microsoft.com/office/officeart/2005/8/layout/hierarchy4"/>
    <dgm:cxn modelId="{57CF89C1-F3EA-4A4F-A4E4-DC662DB5B825}" type="presParOf" srcId="{6323AB40-62FB-4B9C-8A87-5D8681974144}" destId="{E68622AD-C19C-472F-A4D1-835AF3E167A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LinedLis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Public Utility Charges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Misc. Maintenance Requirements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Office Supplies, Computer Supplies, Software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Airfare, Rental Cars, Hotel Rooms, Registrations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Subscriptions, Memberships, Books, Tapes, DVDS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C05D6CF1-979C-43E4-BD6C-3F9AE072DBF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Meals *</a:t>
          </a:r>
          <a:r>
            <a:rPr lang="en-US" i="1" dirty="0">
              <a:latin typeface="Calibri" panose="020F0502020204030204" pitchFamily="34" charset="0"/>
            </a:rPr>
            <a:t>Requires Authorization Form</a:t>
          </a:r>
        </a:p>
      </dgm:t>
    </dgm:pt>
    <dgm:pt modelId="{DED7ECA9-AC48-4288-B696-6D04B7669D58}" type="parTrans" cxnId="{63DF1471-6B62-4AF9-89EA-548005980C85}">
      <dgm:prSet/>
      <dgm:spPr/>
      <dgm:t>
        <a:bodyPr/>
        <a:lstStyle/>
        <a:p>
          <a:endParaRPr lang="en-US"/>
        </a:p>
      </dgm:t>
    </dgm:pt>
    <dgm:pt modelId="{C289F3E8-7680-4BBE-8CCB-219B6350223C}" type="sibTrans" cxnId="{63DF1471-6B62-4AF9-89EA-548005980C85}">
      <dgm:prSet/>
      <dgm:spPr/>
      <dgm:t>
        <a:bodyPr/>
        <a:lstStyle/>
        <a:p>
          <a:endParaRPr lang="en-US"/>
        </a:p>
      </dgm:t>
    </dgm:pt>
    <dgm:pt modelId="{D67FCEEB-621B-4F33-836D-89AA5E0EC891}" type="pres">
      <dgm:prSet presAssocID="{0FA85C9F-FCD6-4993-9528-4311BF84B060}" presName="vert0" presStyleCnt="0">
        <dgm:presLayoutVars>
          <dgm:dir/>
          <dgm:animOne val="branch"/>
          <dgm:animLvl val="lvl"/>
        </dgm:presLayoutVars>
      </dgm:prSet>
      <dgm:spPr/>
    </dgm:pt>
    <dgm:pt modelId="{9840D80B-63A5-4E91-8D41-A1DBC1F691F3}" type="pres">
      <dgm:prSet presAssocID="{AB1508C4-962A-456C-9EFB-7744E7A6850E}" presName="thickLine" presStyleLbl="alignNode1" presStyleIdx="0" presStyleCnt="6"/>
      <dgm:spPr/>
    </dgm:pt>
    <dgm:pt modelId="{376F6E6F-28E8-43D6-8C90-B3A268D25DCC}" type="pres">
      <dgm:prSet presAssocID="{AB1508C4-962A-456C-9EFB-7744E7A6850E}" presName="horz1" presStyleCnt="0"/>
      <dgm:spPr/>
    </dgm:pt>
    <dgm:pt modelId="{040BCF69-7E9A-4A6B-96AE-475A2C098204}" type="pres">
      <dgm:prSet presAssocID="{AB1508C4-962A-456C-9EFB-7744E7A6850E}" presName="tx1" presStyleLbl="revTx" presStyleIdx="0" presStyleCnt="6"/>
      <dgm:spPr/>
    </dgm:pt>
    <dgm:pt modelId="{DCCF34D0-027C-4C65-AA19-9C0C9A18AD90}" type="pres">
      <dgm:prSet presAssocID="{AB1508C4-962A-456C-9EFB-7744E7A6850E}" presName="vert1" presStyleCnt="0"/>
      <dgm:spPr/>
    </dgm:pt>
    <dgm:pt modelId="{9B5180A3-51F3-479F-885D-6EDCD35AB814}" type="pres">
      <dgm:prSet presAssocID="{C439EFA3-ACE9-4C38-B298-4238E6E66A25}" presName="thickLine" presStyleLbl="alignNode1" presStyleIdx="1" presStyleCnt="6"/>
      <dgm:spPr/>
    </dgm:pt>
    <dgm:pt modelId="{3C2597DC-9640-4B26-9CAF-DD6C80F49833}" type="pres">
      <dgm:prSet presAssocID="{C439EFA3-ACE9-4C38-B298-4238E6E66A25}" presName="horz1" presStyleCnt="0"/>
      <dgm:spPr/>
    </dgm:pt>
    <dgm:pt modelId="{5FC86934-9B16-411B-A976-042B6671BB34}" type="pres">
      <dgm:prSet presAssocID="{C439EFA3-ACE9-4C38-B298-4238E6E66A25}" presName="tx1" presStyleLbl="revTx" presStyleIdx="1" presStyleCnt="6"/>
      <dgm:spPr/>
    </dgm:pt>
    <dgm:pt modelId="{85A7B8E9-8747-4D33-9C73-340A11299A28}" type="pres">
      <dgm:prSet presAssocID="{C439EFA3-ACE9-4C38-B298-4238E6E66A25}" presName="vert1" presStyleCnt="0"/>
      <dgm:spPr/>
    </dgm:pt>
    <dgm:pt modelId="{AD95BF38-9135-4B78-BA8F-A68745DEBD11}" type="pres">
      <dgm:prSet presAssocID="{77BA099B-FABA-4EDB-8759-5E2C45E01008}" presName="thickLine" presStyleLbl="alignNode1" presStyleIdx="2" presStyleCnt="6"/>
      <dgm:spPr/>
    </dgm:pt>
    <dgm:pt modelId="{18E58BD7-F62D-4E71-8094-222C043F5A1B}" type="pres">
      <dgm:prSet presAssocID="{77BA099B-FABA-4EDB-8759-5E2C45E01008}" presName="horz1" presStyleCnt="0"/>
      <dgm:spPr/>
    </dgm:pt>
    <dgm:pt modelId="{D2F3584A-E5FD-4278-8923-D1617023EFE6}" type="pres">
      <dgm:prSet presAssocID="{77BA099B-FABA-4EDB-8759-5E2C45E01008}" presName="tx1" presStyleLbl="revTx" presStyleIdx="2" presStyleCnt="6"/>
      <dgm:spPr/>
    </dgm:pt>
    <dgm:pt modelId="{8D275F8A-4686-44EC-95FF-E51A76C6328E}" type="pres">
      <dgm:prSet presAssocID="{77BA099B-FABA-4EDB-8759-5E2C45E01008}" presName="vert1" presStyleCnt="0"/>
      <dgm:spPr/>
    </dgm:pt>
    <dgm:pt modelId="{64DD24C1-95C0-4E86-B78A-E70AC3B6BD20}" type="pres">
      <dgm:prSet presAssocID="{FE41D54D-1250-4C9D-AE1C-6ADFB89E3A98}" presName="thickLine" presStyleLbl="alignNode1" presStyleIdx="3" presStyleCnt="6"/>
      <dgm:spPr/>
    </dgm:pt>
    <dgm:pt modelId="{81B13C91-F6D2-4619-B0FA-F3F830BBBC4D}" type="pres">
      <dgm:prSet presAssocID="{FE41D54D-1250-4C9D-AE1C-6ADFB89E3A98}" presName="horz1" presStyleCnt="0"/>
      <dgm:spPr/>
    </dgm:pt>
    <dgm:pt modelId="{2636482F-D664-42FE-BC28-FA49FF1F073F}" type="pres">
      <dgm:prSet presAssocID="{FE41D54D-1250-4C9D-AE1C-6ADFB89E3A98}" presName="tx1" presStyleLbl="revTx" presStyleIdx="3" presStyleCnt="6"/>
      <dgm:spPr/>
    </dgm:pt>
    <dgm:pt modelId="{83F1904B-E346-424D-9641-5BFDCB7E0297}" type="pres">
      <dgm:prSet presAssocID="{FE41D54D-1250-4C9D-AE1C-6ADFB89E3A98}" presName="vert1" presStyleCnt="0"/>
      <dgm:spPr/>
    </dgm:pt>
    <dgm:pt modelId="{DF388E0E-42ED-4606-A1D9-A8B0A17D8EFD}" type="pres">
      <dgm:prSet presAssocID="{2F80060B-2178-4C39-88DE-E22E8C663FD1}" presName="thickLine" presStyleLbl="alignNode1" presStyleIdx="4" presStyleCnt="6"/>
      <dgm:spPr/>
    </dgm:pt>
    <dgm:pt modelId="{AF936363-E1A0-4289-9254-53093E6F2F33}" type="pres">
      <dgm:prSet presAssocID="{2F80060B-2178-4C39-88DE-E22E8C663FD1}" presName="horz1" presStyleCnt="0"/>
      <dgm:spPr/>
    </dgm:pt>
    <dgm:pt modelId="{8D5BB9C7-26F3-471B-A64B-066B718866D4}" type="pres">
      <dgm:prSet presAssocID="{2F80060B-2178-4C39-88DE-E22E8C663FD1}" presName="tx1" presStyleLbl="revTx" presStyleIdx="4" presStyleCnt="6"/>
      <dgm:spPr/>
    </dgm:pt>
    <dgm:pt modelId="{CC94B327-A016-4482-AA70-9BF456FA8DF0}" type="pres">
      <dgm:prSet presAssocID="{2F80060B-2178-4C39-88DE-E22E8C663FD1}" presName="vert1" presStyleCnt="0"/>
      <dgm:spPr/>
    </dgm:pt>
    <dgm:pt modelId="{F5B77957-11F8-4D0B-B8DA-DE167E4D0F59}" type="pres">
      <dgm:prSet presAssocID="{C05D6CF1-979C-43E4-BD6C-3F9AE072DBF8}" presName="thickLine" presStyleLbl="alignNode1" presStyleIdx="5" presStyleCnt="6"/>
      <dgm:spPr/>
    </dgm:pt>
    <dgm:pt modelId="{E496B513-0A59-481F-B4B5-B46C4E3FD1D0}" type="pres">
      <dgm:prSet presAssocID="{C05D6CF1-979C-43E4-BD6C-3F9AE072DBF8}" presName="horz1" presStyleCnt="0"/>
      <dgm:spPr/>
    </dgm:pt>
    <dgm:pt modelId="{B1F660F9-85D5-4286-8024-DCC75DF51C51}" type="pres">
      <dgm:prSet presAssocID="{C05D6CF1-979C-43E4-BD6C-3F9AE072DBF8}" presName="tx1" presStyleLbl="revTx" presStyleIdx="5" presStyleCnt="6"/>
      <dgm:spPr/>
    </dgm:pt>
    <dgm:pt modelId="{FAC78D1D-52B4-493D-B666-EE014CED4F76}" type="pres">
      <dgm:prSet presAssocID="{C05D6CF1-979C-43E4-BD6C-3F9AE072DBF8}" presName="vert1" presStyleCnt="0"/>
      <dgm:spPr/>
    </dgm:pt>
  </dgm:ptLst>
  <dgm:cxnLst>
    <dgm:cxn modelId="{32298710-15AD-4374-B2BD-25C5E37C8C18}" type="presOf" srcId="{AB1508C4-962A-456C-9EFB-7744E7A6850E}" destId="{040BCF69-7E9A-4A6B-96AE-475A2C098204}" srcOrd="0" destOrd="0" presId="urn:microsoft.com/office/officeart/2008/layout/LinedList"/>
    <dgm:cxn modelId="{22918124-A152-462D-AADE-06AE543F0663}" type="presOf" srcId="{2F80060B-2178-4C39-88DE-E22E8C663FD1}" destId="{8D5BB9C7-26F3-471B-A64B-066B718866D4}" srcOrd="0" destOrd="0" presId="urn:microsoft.com/office/officeart/2008/layout/LinedList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63DF1471-6B62-4AF9-89EA-548005980C85}" srcId="{0FA85C9F-FCD6-4993-9528-4311BF84B060}" destId="{C05D6CF1-979C-43E4-BD6C-3F9AE072DBF8}" srcOrd="5" destOrd="0" parTransId="{DED7ECA9-AC48-4288-B696-6D04B7669D58}" sibTransId="{C289F3E8-7680-4BBE-8CCB-219B6350223C}"/>
    <dgm:cxn modelId="{CC570354-A2B1-4CB6-9F3A-26995011CEA9}" type="presOf" srcId="{C439EFA3-ACE9-4C38-B298-4238E6E66A25}" destId="{5FC86934-9B16-411B-A976-042B6671BB34}" srcOrd="0" destOrd="0" presId="urn:microsoft.com/office/officeart/2008/layout/LinedList"/>
    <dgm:cxn modelId="{47C7F356-CE1F-4BA0-B6AE-927ECC287916}" type="presOf" srcId="{FE41D54D-1250-4C9D-AE1C-6ADFB89E3A98}" destId="{2636482F-D664-42FE-BC28-FA49FF1F073F}" srcOrd="0" destOrd="0" presId="urn:microsoft.com/office/officeart/2008/layout/LinedList"/>
    <dgm:cxn modelId="{8FB9E77B-1DFE-4D5A-80A8-DFCC32EA6A81}" type="presOf" srcId="{0FA85C9F-FCD6-4993-9528-4311BF84B060}" destId="{D67FCEEB-621B-4F33-836D-89AA5E0EC891}" srcOrd="0" destOrd="0" presId="urn:microsoft.com/office/officeart/2008/layout/LinedList"/>
    <dgm:cxn modelId="{2B443A9D-DD37-42C7-8167-988986586894}" type="presOf" srcId="{C05D6CF1-979C-43E4-BD6C-3F9AE072DBF8}" destId="{B1F660F9-85D5-4286-8024-DCC75DF51C51}" srcOrd="0" destOrd="0" presId="urn:microsoft.com/office/officeart/2008/layout/LinedList"/>
    <dgm:cxn modelId="{CB66F7C4-2198-4E33-9A72-611BC441C2EA}" type="presOf" srcId="{77BA099B-FABA-4EDB-8759-5E2C45E01008}" destId="{D2F3584A-E5FD-4278-8923-D1617023EFE6}" srcOrd="0" destOrd="0" presId="urn:microsoft.com/office/officeart/2008/layout/LinedList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FFCCC282-4F00-43E9-8775-8D07E23A59E5}" type="presParOf" srcId="{D67FCEEB-621B-4F33-836D-89AA5E0EC891}" destId="{9840D80B-63A5-4E91-8D41-A1DBC1F691F3}" srcOrd="0" destOrd="0" presId="urn:microsoft.com/office/officeart/2008/layout/LinedList"/>
    <dgm:cxn modelId="{DCFD6997-37F9-424E-B94E-7EA22F3A7875}" type="presParOf" srcId="{D67FCEEB-621B-4F33-836D-89AA5E0EC891}" destId="{376F6E6F-28E8-43D6-8C90-B3A268D25DCC}" srcOrd="1" destOrd="0" presId="urn:microsoft.com/office/officeart/2008/layout/LinedList"/>
    <dgm:cxn modelId="{B74E097A-3C29-4C94-96EE-53E7C54F5928}" type="presParOf" srcId="{376F6E6F-28E8-43D6-8C90-B3A268D25DCC}" destId="{040BCF69-7E9A-4A6B-96AE-475A2C098204}" srcOrd="0" destOrd="0" presId="urn:microsoft.com/office/officeart/2008/layout/LinedList"/>
    <dgm:cxn modelId="{25039D30-7F9F-4BA1-AA5D-C36DA1798869}" type="presParOf" srcId="{376F6E6F-28E8-43D6-8C90-B3A268D25DCC}" destId="{DCCF34D0-027C-4C65-AA19-9C0C9A18AD90}" srcOrd="1" destOrd="0" presId="urn:microsoft.com/office/officeart/2008/layout/LinedList"/>
    <dgm:cxn modelId="{517663F8-024B-48EF-9AAE-7DB95D69BAE1}" type="presParOf" srcId="{D67FCEEB-621B-4F33-836D-89AA5E0EC891}" destId="{9B5180A3-51F3-479F-885D-6EDCD35AB814}" srcOrd="2" destOrd="0" presId="urn:microsoft.com/office/officeart/2008/layout/LinedList"/>
    <dgm:cxn modelId="{5AA7A998-7551-4121-989B-91187954AC18}" type="presParOf" srcId="{D67FCEEB-621B-4F33-836D-89AA5E0EC891}" destId="{3C2597DC-9640-4B26-9CAF-DD6C80F49833}" srcOrd="3" destOrd="0" presId="urn:microsoft.com/office/officeart/2008/layout/LinedList"/>
    <dgm:cxn modelId="{770294D7-C367-47FD-BF24-27AD3FB28AE9}" type="presParOf" srcId="{3C2597DC-9640-4B26-9CAF-DD6C80F49833}" destId="{5FC86934-9B16-411B-A976-042B6671BB34}" srcOrd="0" destOrd="0" presId="urn:microsoft.com/office/officeart/2008/layout/LinedList"/>
    <dgm:cxn modelId="{86614A66-12E9-4CF7-A769-17F8A5D26BCB}" type="presParOf" srcId="{3C2597DC-9640-4B26-9CAF-DD6C80F49833}" destId="{85A7B8E9-8747-4D33-9C73-340A11299A28}" srcOrd="1" destOrd="0" presId="urn:microsoft.com/office/officeart/2008/layout/LinedList"/>
    <dgm:cxn modelId="{067BDEF3-7D73-4B0D-B7F3-DC5A695C9A9D}" type="presParOf" srcId="{D67FCEEB-621B-4F33-836D-89AA5E0EC891}" destId="{AD95BF38-9135-4B78-BA8F-A68745DEBD11}" srcOrd="4" destOrd="0" presId="urn:microsoft.com/office/officeart/2008/layout/LinedList"/>
    <dgm:cxn modelId="{61E250F9-F50E-4CFC-A181-06D5BB387BF9}" type="presParOf" srcId="{D67FCEEB-621B-4F33-836D-89AA5E0EC891}" destId="{18E58BD7-F62D-4E71-8094-222C043F5A1B}" srcOrd="5" destOrd="0" presId="urn:microsoft.com/office/officeart/2008/layout/LinedList"/>
    <dgm:cxn modelId="{5344A17B-CE73-4F8F-9FEE-F703454CEC3F}" type="presParOf" srcId="{18E58BD7-F62D-4E71-8094-222C043F5A1B}" destId="{D2F3584A-E5FD-4278-8923-D1617023EFE6}" srcOrd="0" destOrd="0" presId="urn:microsoft.com/office/officeart/2008/layout/LinedList"/>
    <dgm:cxn modelId="{F51FFE7E-FE50-430F-AF33-B78BA9A55106}" type="presParOf" srcId="{18E58BD7-F62D-4E71-8094-222C043F5A1B}" destId="{8D275F8A-4686-44EC-95FF-E51A76C6328E}" srcOrd="1" destOrd="0" presId="urn:microsoft.com/office/officeart/2008/layout/LinedList"/>
    <dgm:cxn modelId="{6BCFC7F1-47CA-424B-9859-2E2F938B4CF0}" type="presParOf" srcId="{D67FCEEB-621B-4F33-836D-89AA5E0EC891}" destId="{64DD24C1-95C0-4E86-B78A-E70AC3B6BD20}" srcOrd="6" destOrd="0" presId="urn:microsoft.com/office/officeart/2008/layout/LinedList"/>
    <dgm:cxn modelId="{C2E0AC20-22C4-4F39-A06C-801E3ADCA63A}" type="presParOf" srcId="{D67FCEEB-621B-4F33-836D-89AA5E0EC891}" destId="{81B13C91-F6D2-4619-B0FA-F3F830BBBC4D}" srcOrd="7" destOrd="0" presId="urn:microsoft.com/office/officeart/2008/layout/LinedList"/>
    <dgm:cxn modelId="{C24DF331-9625-491D-ACD6-DD3B483DFA58}" type="presParOf" srcId="{81B13C91-F6D2-4619-B0FA-F3F830BBBC4D}" destId="{2636482F-D664-42FE-BC28-FA49FF1F073F}" srcOrd="0" destOrd="0" presId="urn:microsoft.com/office/officeart/2008/layout/LinedList"/>
    <dgm:cxn modelId="{ECC9900B-9C34-4F2D-B07A-48367520CE82}" type="presParOf" srcId="{81B13C91-F6D2-4619-B0FA-F3F830BBBC4D}" destId="{83F1904B-E346-424D-9641-5BFDCB7E0297}" srcOrd="1" destOrd="0" presId="urn:microsoft.com/office/officeart/2008/layout/LinedList"/>
    <dgm:cxn modelId="{E2E24D58-6AC5-45D4-A277-34CA1AD61A23}" type="presParOf" srcId="{D67FCEEB-621B-4F33-836D-89AA5E0EC891}" destId="{DF388E0E-42ED-4606-A1D9-A8B0A17D8EFD}" srcOrd="8" destOrd="0" presId="urn:microsoft.com/office/officeart/2008/layout/LinedList"/>
    <dgm:cxn modelId="{BAB2916D-8CFE-4FBC-B646-D819DCE37C7C}" type="presParOf" srcId="{D67FCEEB-621B-4F33-836D-89AA5E0EC891}" destId="{AF936363-E1A0-4289-9254-53093E6F2F33}" srcOrd="9" destOrd="0" presId="urn:microsoft.com/office/officeart/2008/layout/LinedList"/>
    <dgm:cxn modelId="{3D9A5F26-757A-4B2E-8BD6-ACE729165D69}" type="presParOf" srcId="{AF936363-E1A0-4289-9254-53093E6F2F33}" destId="{8D5BB9C7-26F3-471B-A64B-066B718866D4}" srcOrd="0" destOrd="0" presId="urn:microsoft.com/office/officeart/2008/layout/LinedList"/>
    <dgm:cxn modelId="{BC609E14-07AD-44C3-9029-60BEE538D4D4}" type="presParOf" srcId="{AF936363-E1A0-4289-9254-53093E6F2F33}" destId="{CC94B327-A016-4482-AA70-9BF456FA8DF0}" srcOrd="1" destOrd="0" presId="urn:microsoft.com/office/officeart/2008/layout/LinedList"/>
    <dgm:cxn modelId="{6FEE8C43-86FE-4B51-87B1-3550F06C83C9}" type="presParOf" srcId="{D67FCEEB-621B-4F33-836D-89AA5E0EC891}" destId="{F5B77957-11F8-4D0B-B8DA-DE167E4D0F59}" srcOrd="10" destOrd="0" presId="urn:microsoft.com/office/officeart/2008/layout/LinedList"/>
    <dgm:cxn modelId="{63F28BF7-9022-4DD4-9F04-C75929C15867}" type="presParOf" srcId="{D67FCEEB-621B-4F33-836D-89AA5E0EC891}" destId="{E496B513-0A59-481F-B4B5-B46C4E3FD1D0}" srcOrd="11" destOrd="0" presId="urn:microsoft.com/office/officeart/2008/layout/LinedList"/>
    <dgm:cxn modelId="{8D525D2A-0508-49D8-BCF8-1F63845E5F60}" type="presParOf" srcId="{E496B513-0A59-481F-B4B5-B46C4E3FD1D0}" destId="{B1F660F9-85D5-4286-8024-DCC75DF51C51}" srcOrd="0" destOrd="0" presId="urn:microsoft.com/office/officeart/2008/layout/LinedList"/>
    <dgm:cxn modelId="{AB325DFA-E840-43C0-81FE-905CAC854497}" type="presParOf" srcId="{E496B513-0A59-481F-B4B5-B46C4E3FD1D0}" destId="{FAC78D1D-52B4-493D-B666-EE014CED4F7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LinedList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Items over small cost limit (don’t split orders!)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Anything considered inappropriate use of County funds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Internet auctions (must be approved)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Personal use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Cash advances or cash back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C05D6CF1-979C-43E4-BD6C-3F9AE072DBF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Gift cards-unless for clients/customers</a:t>
          </a:r>
        </a:p>
      </dgm:t>
    </dgm:pt>
    <dgm:pt modelId="{DED7ECA9-AC48-4288-B696-6D04B7669D58}" type="parTrans" cxnId="{63DF1471-6B62-4AF9-89EA-548005980C85}">
      <dgm:prSet/>
      <dgm:spPr/>
      <dgm:t>
        <a:bodyPr/>
        <a:lstStyle/>
        <a:p>
          <a:endParaRPr lang="en-US"/>
        </a:p>
      </dgm:t>
    </dgm:pt>
    <dgm:pt modelId="{C289F3E8-7680-4BBE-8CCB-219B6350223C}" type="sibTrans" cxnId="{63DF1471-6B62-4AF9-89EA-548005980C85}">
      <dgm:prSet/>
      <dgm:spPr/>
      <dgm:t>
        <a:bodyPr/>
        <a:lstStyle/>
        <a:p>
          <a:endParaRPr lang="en-US"/>
        </a:p>
      </dgm:t>
    </dgm:pt>
    <dgm:pt modelId="{EFCA562C-E0C2-4AB5-AEEC-16C2B07C9717}">
      <dgm:prSet phldrT="[Text]"/>
      <dgm:spPr/>
      <dgm:t>
        <a:bodyPr/>
        <a:lstStyle/>
        <a:p>
          <a:r>
            <a:rPr lang="en-US" b="0" u="sng" dirty="0">
              <a:latin typeface="Calibri" panose="020F0502020204030204" pitchFamily="34" charset="0"/>
            </a:rPr>
            <a:t>Sales Tax</a:t>
          </a:r>
        </a:p>
      </dgm:t>
    </dgm:pt>
    <dgm:pt modelId="{B586EACA-1DFA-4596-88BC-DFE72F82DD47}" type="parTrans" cxnId="{B2C5AED1-107E-4883-8E64-6D5FF159865A}">
      <dgm:prSet/>
      <dgm:spPr/>
      <dgm:t>
        <a:bodyPr/>
        <a:lstStyle/>
        <a:p>
          <a:endParaRPr lang="en-US"/>
        </a:p>
      </dgm:t>
    </dgm:pt>
    <dgm:pt modelId="{71605170-EB7E-48A8-A05E-900D52D42D14}" type="sibTrans" cxnId="{B2C5AED1-107E-4883-8E64-6D5FF159865A}">
      <dgm:prSet/>
      <dgm:spPr/>
      <dgm:t>
        <a:bodyPr/>
        <a:lstStyle/>
        <a:p>
          <a:endParaRPr lang="en-US"/>
        </a:p>
      </dgm:t>
    </dgm:pt>
    <dgm:pt modelId="{D67FCEEB-621B-4F33-836D-89AA5E0EC891}" type="pres">
      <dgm:prSet presAssocID="{0FA85C9F-FCD6-4993-9528-4311BF84B060}" presName="vert0" presStyleCnt="0">
        <dgm:presLayoutVars>
          <dgm:dir/>
          <dgm:animOne val="branch"/>
          <dgm:animLvl val="lvl"/>
        </dgm:presLayoutVars>
      </dgm:prSet>
      <dgm:spPr/>
    </dgm:pt>
    <dgm:pt modelId="{9840D80B-63A5-4E91-8D41-A1DBC1F691F3}" type="pres">
      <dgm:prSet presAssocID="{AB1508C4-962A-456C-9EFB-7744E7A6850E}" presName="thickLine" presStyleLbl="alignNode1" presStyleIdx="0" presStyleCnt="7"/>
      <dgm:spPr/>
    </dgm:pt>
    <dgm:pt modelId="{376F6E6F-28E8-43D6-8C90-B3A268D25DCC}" type="pres">
      <dgm:prSet presAssocID="{AB1508C4-962A-456C-9EFB-7744E7A6850E}" presName="horz1" presStyleCnt="0"/>
      <dgm:spPr/>
    </dgm:pt>
    <dgm:pt modelId="{040BCF69-7E9A-4A6B-96AE-475A2C098204}" type="pres">
      <dgm:prSet presAssocID="{AB1508C4-962A-456C-9EFB-7744E7A6850E}" presName="tx1" presStyleLbl="revTx" presStyleIdx="0" presStyleCnt="7"/>
      <dgm:spPr/>
    </dgm:pt>
    <dgm:pt modelId="{DCCF34D0-027C-4C65-AA19-9C0C9A18AD90}" type="pres">
      <dgm:prSet presAssocID="{AB1508C4-962A-456C-9EFB-7744E7A6850E}" presName="vert1" presStyleCnt="0"/>
      <dgm:spPr/>
    </dgm:pt>
    <dgm:pt modelId="{9B5180A3-51F3-479F-885D-6EDCD35AB814}" type="pres">
      <dgm:prSet presAssocID="{C439EFA3-ACE9-4C38-B298-4238E6E66A25}" presName="thickLine" presStyleLbl="alignNode1" presStyleIdx="1" presStyleCnt="7"/>
      <dgm:spPr/>
    </dgm:pt>
    <dgm:pt modelId="{3C2597DC-9640-4B26-9CAF-DD6C80F49833}" type="pres">
      <dgm:prSet presAssocID="{C439EFA3-ACE9-4C38-B298-4238E6E66A25}" presName="horz1" presStyleCnt="0"/>
      <dgm:spPr/>
    </dgm:pt>
    <dgm:pt modelId="{5FC86934-9B16-411B-A976-042B6671BB34}" type="pres">
      <dgm:prSet presAssocID="{C439EFA3-ACE9-4C38-B298-4238E6E66A25}" presName="tx1" presStyleLbl="revTx" presStyleIdx="1" presStyleCnt="7"/>
      <dgm:spPr/>
    </dgm:pt>
    <dgm:pt modelId="{85A7B8E9-8747-4D33-9C73-340A11299A28}" type="pres">
      <dgm:prSet presAssocID="{C439EFA3-ACE9-4C38-B298-4238E6E66A25}" presName="vert1" presStyleCnt="0"/>
      <dgm:spPr/>
    </dgm:pt>
    <dgm:pt modelId="{AD95BF38-9135-4B78-BA8F-A68745DEBD11}" type="pres">
      <dgm:prSet presAssocID="{77BA099B-FABA-4EDB-8759-5E2C45E01008}" presName="thickLine" presStyleLbl="alignNode1" presStyleIdx="2" presStyleCnt="7"/>
      <dgm:spPr/>
    </dgm:pt>
    <dgm:pt modelId="{18E58BD7-F62D-4E71-8094-222C043F5A1B}" type="pres">
      <dgm:prSet presAssocID="{77BA099B-FABA-4EDB-8759-5E2C45E01008}" presName="horz1" presStyleCnt="0"/>
      <dgm:spPr/>
    </dgm:pt>
    <dgm:pt modelId="{D2F3584A-E5FD-4278-8923-D1617023EFE6}" type="pres">
      <dgm:prSet presAssocID="{77BA099B-FABA-4EDB-8759-5E2C45E01008}" presName="tx1" presStyleLbl="revTx" presStyleIdx="2" presStyleCnt="7"/>
      <dgm:spPr/>
    </dgm:pt>
    <dgm:pt modelId="{8D275F8A-4686-44EC-95FF-E51A76C6328E}" type="pres">
      <dgm:prSet presAssocID="{77BA099B-FABA-4EDB-8759-5E2C45E01008}" presName="vert1" presStyleCnt="0"/>
      <dgm:spPr/>
    </dgm:pt>
    <dgm:pt modelId="{64DD24C1-95C0-4E86-B78A-E70AC3B6BD20}" type="pres">
      <dgm:prSet presAssocID="{FE41D54D-1250-4C9D-AE1C-6ADFB89E3A98}" presName="thickLine" presStyleLbl="alignNode1" presStyleIdx="3" presStyleCnt="7" custLinFactNeighborX="-607" custLinFactNeighborY="4244"/>
      <dgm:spPr/>
    </dgm:pt>
    <dgm:pt modelId="{81B13C91-F6D2-4619-B0FA-F3F830BBBC4D}" type="pres">
      <dgm:prSet presAssocID="{FE41D54D-1250-4C9D-AE1C-6ADFB89E3A98}" presName="horz1" presStyleCnt="0"/>
      <dgm:spPr/>
    </dgm:pt>
    <dgm:pt modelId="{2636482F-D664-42FE-BC28-FA49FF1F073F}" type="pres">
      <dgm:prSet presAssocID="{FE41D54D-1250-4C9D-AE1C-6ADFB89E3A98}" presName="tx1" presStyleLbl="revTx" presStyleIdx="3" presStyleCnt="7"/>
      <dgm:spPr/>
    </dgm:pt>
    <dgm:pt modelId="{83F1904B-E346-424D-9641-5BFDCB7E0297}" type="pres">
      <dgm:prSet presAssocID="{FE41D54D-1250-4C9D-AE1C-6ADFB89E3A98}" presName="vert1" presStyleCnt="0"/>
      <dgm:spPr/>
    </dgm:pt>
    <dgm:pt modelId="{DF388E0E-42ED-4606-A1D9-A8B0A17D8EFD}" type="pres">
      <dgm:prSet presAssocID="{2F80060B-2178-4C39-88DE-E22E8C663FD1}" presName="thickLine" presStyleLbl="alignNode1" presStyleIdx="4" presStyleCnt="7"/>
      <dgm:spPr/>
    </dgm:pt>
    <dgm:pt modelId="{AF936363-E1A0-4289-9254-53093E6F2F33}" type="pres">
      <dgm:prSet presAssocID="{2F80060B-2178-4C39-88DE-E22E8C663FD1}" presName="horz1" presStyleCnt="0"/>
      <dgm:spPr/>
    </dgm:pt>
    <dgm:pt modelId="{8D5BB9C7-26F3-471B-A64B-066B718866D4}" type="pres">
      <dgm:prSet presAssocID="{2F80060B-2178-4C39-88DE-E22E8C663FD1}" presName="tx1" presStyleLbl="revTx" presStyleIdx="4" presStyleCnt="7"/>
      <dgm:spPr/>
    </dgm:pt>
    <dgm:pt modelId="{CC94B327-A016-4482-AA70-9BF456FA8DF0}" type="pres">
      <dgm:prSet presAssocID="{2F80060B-2178-4C39-88DE-E22E8C663FD1}" presName="vert1" presStyleCnt="0"/>
      <dgm:spPr/>
    </dgm:pt>
    <dgm:pt modelId="{F5B77957-11F8-4D0B-B8DA-DE167E4D0F59}" type="pres">
      <dgm:prSet presAssocID="{C05D6CF1-979C-43E4-BD6C-3F9AE072DBF8}" presName="thickLine" presStyleLbl="alignNode1" presStyleIdx="5" presStyleCnt="7"/>
      <dgm:spPr/>
    </dgm:pt>
    <dgm:pt modelId="{E496B513-0A59-481F-B4B5-B46C4E3FD1D0}" type="pres">
      <dgm:prSet presAssocID="{C05D6CF1-979C-43E4-BD6C-3F9AE072DBF8}" presName="horz1" presStyleCnt="0"/>
      <dgm:spPr/>
    </dgm:pt>
    <dgm:pt modelId="{B1F660F9-85D5-4286-8024-DCC75DF51C51}" type="pres">
      <dgm:prSet presAssocID="{C05D6CF1-979C-43E4-BD6C-3F9AE072DBF8}" presName="tx1" presStyleLbl="revTx" presStyleIdx="5" presStyleCnt="7"/>
      <dgm:spPr/>
    </dgm:pt>
    <dgm:pt modelId="{FAC78D1D-52B4-493D-B666-EE014CED4F76}" type="pres">
      <dgm:prSet presAssocID="{C05D6CF1-979C-43E4-BD6C-3F9AE072DBF8}" presName="vert1" presStyleCnt="0"/>
      <dgm:spPr/>
    </dgm:pt>
    <dgm:pt modelId="{916B766E-4D15-4E7F-AE81-099F0CCB382B}" type="pres">
      <dgm:prSet presAssocID="{EFCA562C-E0C2-4AB5-AEEC-16C2B07C9717}" presName="thickLine" presStyleLbl="alignNode1" presStyleIdx="6" presStyleCnt="7"/>
      <dgm:spPr/>
    </dgm:pt>
    <dgm:pt modelId="{58E6B91C-D41E-48ED-9EE3-0782978388BE}" type="pres">
      <dgm:prSet presAssocID="{EFCA562C-E0C2-4AB5-AEEC-16C2B07C9717}" presName="horz1" presStyleCnt="0"/>
      <dgm:spPr/>
    </dgm:pt>
    <dgm:pt modelId="{0339F6DE-58DA-4C56-AF6E-48293013AF35}" type="pres">
      <dgm:prSet presAssocID="{EFCA562C-E0C2-4AB5-AEEC-16C2B07C9717}" presName="tx1" presStyleLbl="revTx" presStyleIdx="6" presStyleCnt="7"/>
      <dgm:spPr/>
    </dgm:pt>
    <dgm:pt modelId="{647162E5-D65C-46C6-AA41-FE94096515C3}" type="pres">
      <dgm:prSet presAssocID="{EFCA562C-E0C2-4AB5-AEEC-16C2B07C9717}" presName="vert1" presStyleCnt="0"/>
      <dgm:spPr/>
    </dgm:pt>
  </dgm:ptLst>
  <dgm:cxnLst>
    <dgm:cxn modelId="{4E5F3A21-F36F-4C3A-9E1E-31CBC7E9EDF2}" type="presOf" srcId="{2F80060B-2178-4C39-88DE-E22E8C663FD1}" destId="{8D5BB9C7-26F3-471B-A64B-066B718866D4}" srcOrd="0" destOrd="0" presId="urn:microsoft.com/office/officeart/2008/layout/LinedList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1D8ECA4B-E737-4CD8-ACFC-DE18A28E6C07}" srcId="{0FA85C9F-FCD6-4993-9528-4311BF84B060}" destId="{2F80060B-2178-4C39-88DE-E22E8C663FD1}" srcOrd="4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6C96D84E-1C76-4C46-AF49-66094F87623D}" type="presOf" srcId="{FE41D54D-1250-4C9D-AE1C-6ADFB89E3A98}" destId="{2636482F-D664-42FE-BC28-FA49FF1F073F}" srcOrd="0" destOrd="0" presId="urn:microsoft.com/office/officeart/2008/layout/LinedList"/>
    <dgm:cxn modelId="{63DF1471-6B62-4AF9-89EA-548005980C85}" srcId="{0FA85C9F-FCD6-4993-9528-4311BF84B060}" destId="{C05D6CF1-979C-43E4-BD6C-3F9AE072DBF8}" srcOrd="5" destOrd="0" parTransId="{DED7ECA9-AC48-4288-B696-6D04B7669D58}" sibTransId="{C289F3E8-7680-4BBE-8CCB-219B6350223C}"/>
    <dgm:cxn modelId="{56903F58-FE58-4CBE-9FE9-96F6DE4389DA}" type="presOf" srcId="{AB1508C4-962A-456C-9EFB-7744E7A6850E}" destId="{040BCF69-7E9A-4A6B-96AE-475A2C098204}" srcOrd="0" destOrd="0" presId="urn:microsoft.com/office/officeart/2008/layout/LinedList"/>
    <dgm:cxn modelId="{33D88A87-76AF-47C7-BDB6-1B1C85FCA877}" type="presOf" srcId="{C439EFA3-ACE9-4C38-B298-4238E6E66A25}" destId="{5FC86934-9B16-411B-A976-042B6671BB34}" srcOrd="0" destOrd="0" presId="urn:microsoft.com/office/officeart/2008/layout/LinedList"/>
    <dgm:cxn modelId="{7869919B-A17C-4947-A275-80692AEC7287}" type="presOf" srcId="{EFCA562C-E0C2-4AB5-AEEC-16C2B07C9717}" destId="{0339F6DE-58DA-4C56-AF6E-48293013AF35}" srcOrd="0" destOrd="0" presId="urn:microsoft.com/office/officeart/2008/layout/LinedList"/>
    <dgm:cxn modelId="{19EA7BCE-BFF3-4597-964C-39F9E36ABC5D}" type="presOf" srcId="{C05D6CF1-979C-43E4-BD6C-3F9AE072DBF8}" destId="{B1F660F9-85D5-4286-8024-DCC75DF51C51}" srcOrd="0" destOrd="0" presId="urn:microsoft.com/office/officeart/2008/layout/LinedList"/>
    <dgm:cxn modelId="{B2C5AED1-107E-4883-8E64-6D5FF159865A}" srcId="{0FA85C9F-FCD6-4993-9528-4311BF84B060}" destId="{EFCA562C-E0C2-4AB5-AEEC-16C2B07C9717}" srcOrd="6" destOrd="0" parTransId="{B586EACA-1DFA-4596-88BC-DFE72F82DD47}" sibTransId="{71605170-EB7E-48A8-A05E-900D52D42D14}"/>
    <dgm:cxn modelId="{0E4030D3-1FD8-4C2B-A50F-1646CBBC9A83}" type="presOf" srcId="{77BA099B-FABA-4EDB-8759-5E2C45E01008}" destId="{D2F3584A-E5FD-4278-8923-D1617023EFE6}" srcOrd="0" destOrd="0" presId="urn:microsoft.com/office/officeart/2008/layout/LinedList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900423DE-F213-41B5-A293-3C204E4ACE80}" type="presOf" srcId="{0FA85C9F-FCD6-4993-9528-4311BF84B060}" destId="{D67FCEEB-621B-4F33-836D-89AA5E0EC891}" srcOrd="0" destOrd="0" presId="urn:microsoft.com/office/officeart/2008/layout/LinedList"/>
    <dgm:cxn modelId="{D6A7DB4A-AA64-4C96-A95D-A56CFE487281}" type="presParOf" srcId="{D67FCEEB-621B-4F33-836D-89AA5E0EC891}" destId="{9840D80B-63A5-4E91-8D41-A1DBC1F691F3}" srcOrd="0" destOrd="0" presId="urn:microsoft.com/office/officeart/2008/layout/LinedList"/>
    <dgm:cxn modelId="{5D0DCE72-7BCE-4A84-8CBE-84697FE3D1FC}" type="presParOf" srcId="{D67FCEEB-621B-4F33-836D-89AA5E0EC891}" destId="{376F6E6F-28E8-43D6-8C90-B3A268D25DCC}" srcOrd="1" destOrd="0" presId="urn:microsoft.com/office/officeart/2008/layout/LinedList"/>
    <dgm:cxn modelId="{925C0A57-544F-4154-81E9-B40FBC759CE3}" type="presParOf" srcId="{376F6E6F-28E8-43D6-8C90-B3A268D25DCC}" destId="{040BCF69-7E9A-4A6B-96AE-475A2C098204}" srcOrd="0" destOrd="0" presId="urn:microsoft.com/office/officeart/2008/layout/LinedList"/>
    <dgm:cxn modelId="{9E66EAE1-9EFA-41F6-AA58-DCA638844AE0}" type="presParOf" srcId="{376F6E6F-28E8-43D6-8C90-B3A268D25DCC}" destId="{DCCF34D0-027C-4C65-AA19-9C0C9A18AD90}" srcOrd="1" destOrd="0" presId="urn:microsoft.com/office/officeart/2008/layout/LinedList"/>
    <dgm:cxn modelId="{92201727-383F-4CE7-B376-4C1A6A4E287B}" type="presParOf" srcId="{D67FCEEB-621B-4F33-836D-89AA5E0EC891}" destId="{9B5180A3-51F3-479F-885D-6EDCD35AB814}" srcOrd="2" destOrd="0" presId="urn:microsoft.com/office/officeart/2008/layout/LinedList"/>
    <dgm:cxn modelId="{19DC91B4-4141-472B-B2FF-507883261365}" type="presParOf" srcId="{D67FCEEB-621B-4F33-836D-89AA5E0EC891}" destId="{3C2597DC-9640-4B26-9CAF-DD6C80F49833}" srcOrd="3" destOrd="0" presId="urn:microsoft.com/office/officeart/2008/layout/LinedList"/>
    <dgm:cxn modelId="{8A4B7CC2-30F5-4B4B-ACE1-F10CAEA3AEBD}" type="presParOf" srcId="{3C2597DC-9640-4B26-9CAF-DD6C80F49833}" destId="{5FC86934-9B16-411B-A976-042B6671BB34}" srcOrd="0" destOrd="0" presId="urn:microsoft.com/office/officeart/2008/layout/LinedList"/>
    <dgm:cxn modelId="{F21F65E2-31D1-466A-89DF-07225001CBF9}" type="presParOf" srcId="{3C2597DC-9640-4B26-9CAF-DD6C80F49833}" destId="{85A7B8E9-8747-4D33-9C73-340A11299A28}" srcOrd="1" destOrd="0" presId="urn:microsoft.com/office/officeart/2008/layout/LinedList"/>
    <dgm:cxn modelId="{20598E2C-8006-4107-ACC2-CC2D8AE99CBF}" type="presParOf" srcId="{D67FCEEB-621B-4F33-836D-89AA5E0EC891}" destId="{AD95BF38-9135-4B78-BA8F-A68745DEBD11}" srcOrd="4" destOrd="0" presId="urn:microsoft.com/office/officeart/2008/layout/LinedList"/>
    <dgm:cxn modelId="{926AE680-B30E-4538-9CCD-3E03A9B2EEA5}" type="presParOf" srcId="{D67FCEEB-621B-4F33-836D-89AA5E0EC891}" destId="{18E58BD7-F62D-4E71-8094-222C043F5A1B}" srcOrd="5" destOrd="0" presId="urn:microsoft.com/office/officeart/2008/layout/LinedList"/>
    <dgm:cxn modelId="{89B6A170-90AB-436A-A1AB-E12D276CB505}" type="presParOf" srcId="{18E58BD7-F62D-4E71-8094-222C043F5A1B}" destId="{D2F3584A-E5FD-4278-8923-D1617023EFE6}" srcOrd="0" destOrd="0" presId="urn:microsoft.com/office/officeart/2008/layout/LinedList"/>
    <dgm:cxn modelId="{38C88F50-8E41-490A-A78F-F3722460E53A}" type="presParOf" srcId="{18E58BD7-F62D-4E71-8094-222C043F5A1B}" destId="{8D275F8A-4686-44EC-95FF-E51A76C6328E}" srcOrd="1" destOrd="0" presId="urn:microsoft.com/office/officeart/2008/layout/LinedList"/>
    <dgm:cxn modelId="{3BA6864E-9E38-4A64-B763-5F9629101908}" type="presParOf" srcId="{D67FCEEB-621B-4F33-836D-89AA5E0EC891}" destId="{64DD24C1-95C0-4E86-B78A-E70AC3B6BD20}" srcOrd="6" destOrd="0" presId="urn:microsoft.com/office/officeart/2008/layout/LinedList"/>
    <dgm:cxn modelId="{0C277067-92C4-426B-AB56-DAD1C195CEB1}" type="presParOf" srcId="{D67FCEEB-621B-4F33-836D-89AA5E0EC891}" destId="{81B13C91-F6D2-4619-B0FA-F3F830BBBC4D}" srcOrd="7" destOrd="0" presId="urn:microsoft.com/office/officeart/2008/layout/LinedList"/>
    <dgm:cxn modelId="{AE3523E0-0112-40C9-8E92-507BE9422DF1}" type="presParOf" srcId="{81B13C91-F6D2-4619-B0FA-F3F830BBBC4D}" destId="{2636482F-D664-42FE-BC28-FA49FF1F073F}" srcOrd="0" destOrd="0" presId="urn:microsoft.com/office/officeart/2008/layout/LinedList"/>
    <dgm:cxn modelId="{D8280D91-2092-4905-92DB-379BD5126B82}" type="presParOf" srcId="{81B13C91-F6D2-4619-B0FA-F3F830BBBC4D}" destId="{83F1904B-E346-424D-9641-5BFDCB7E0297}" srcOrd="1" destOrd="0" presId="urn:microsoft.com/office/officeart/2008/layout/LinedList"/>
    <dgm:cxn modelId="{0EF13E5E-6581-4964-A39B-068AE7AB17BE}" type="presParOf" srcId="{D67FCEEB-621B-4F33-836D-89AA5E0EC891}" destId="{DF388E0E-42ED-4606-A1D9-A8B0A17D8EFD}" srcOrd="8" destOrd="0" presId="urn:microsoft.com/office/officeart/2008/layout/LinedList"/>
    <dgm:cxn modelId="{CBA49C63-2E7C-4939-9849-6F563EB22684}" type="presParOf" srcId="{D67FCEEB-621B-4F33-836D-89AA5E0EC891}" destId="{AF936363-E1A0-4289-9254-53093E6F2F33}" srcOrd="9" destOrd="0" presId="urn:microsoft.com/office/officeart/2008/layout/LinedList"/>
    <dgm:cxn modelId="{DE13984B-8DB6-4259-9AD5-58251439BA1F}" type="presParOf" srcId="{AF936363-E1A0-4289-9254-53093E6F2F33}" destId="{8D5BB9C7-26F3-471B-A64B-066B718866D4}" srcOrd="0" destOrd="0" presId="urn:microsoft.com/office/officeart/2008/layout/LinedList"/>
    <dgm:cxn modelId="{0A88403B-DCF6-4BD7-B518-D9846E583982}" type="presParOf" srcId="{AF936363-E1A0-4289-9254-53093E6F2F33}" destId="{CC94B327-A016-4482-AA70-9BF456FA8DF0}" srcOrd="1" destOrd="0" presId="urn:microsoft.com/office/officeart/2008/layout/LinedList"/>
    <dgm:cxn modelId="{A0C0A9A7-CBFD-42FD-8259-57E97EC59AC3}" type="presParOf" srcId="{D67FCEEB-621B-4F33-836D-89AA5E0EC891}" destId="{F5B77957-11F8-4D0B-B8DA-DE167E4D0F59}" srcOrd="10" destOrd="0" presId="urn:microsoft.com/office/officeart/2008/layout/LinedList"/>
    <dgm:cxn modelId="{FFC95C5F-4680-415F-B71D-3A6DF4DEF294}" type="presParOf" srcId="{D67FCEEB-621B-4F33-836D-89AA5E0EC891}" destId="{E496B513-0A59-481F-B4B5-B46C4E3FD1D0}" srcOrd="11" destOrd="0" presId="urn:microsoft.com/office/officeart/2008/layout/LinedList"/>
    <dgm:cxn modelId="{009D61BC-DF56-4A76-93CD-0A82E4B99195}" type="presParOf" srcId="{E496B513-0A59-481F-B4B5-B46C4E3FD1D0}" destId="{B1F660F9-85D5-4286-8024-DCC75DF51C51}" srcOrd="0" destOrd="0" presId="urn:microsoft.com/office/officeart/2008/layout/LinedList"/>
    <dgm:cxn modelId="{3B2B7637-F416-42DB-AF08-C61F95E24FC7}" type="presParOf" srcId="{E496B513-0A59-481F-B4B5-B46C4E3FD1D0}" destId="{FAC78D1D-52B4-493D-B666-EE014CED4F76}" srcOrd="1" destOrd="0" presId="urn:microsoft.com/office/officeart/2008/layout/LinedList"/>
    <dgm:cxn modelId="{FB84759D-535F-4BA0-9160-F6BADA7E583A}" type="presParOf" srcId="{D67FCEEB-621B-4F33-836D-89AA5E0EC891}" destId="{916B766E-4D15-4E7F-AE81-099F0CCB382B}" srcOrd="12" destOrd="0" presId="urn:microsoft.com/office/officeart/2008/layout/LinedList"/>
    <dgm:cxn modelId="{8D5C840A-4B81-41A4-B3FC-4711E45159B2}" type="presParOf" srcId="{D67FCEEB-621B-4F33-836D-89AA5E0EC891}" destId="{58E6B91C-D41E-48ED-9EE3-0782978388BE}" srcOrd="13" destOrd="0" presId="urn:microsoft.com/office/officeart/2008/layout/LinedList"/>
    <dgm:cxn modelId="{5848C96B-9621-4559-91D1-6EC056D7C8DF}" type="presParOf" srcId="{58E6B91C-D41E-48ED-9EE3-0782978388BE}" destId="{0339F6DE-58DA-4C56-AF6E-48293013AF35}" srcOrd="0" destOrd="0" presId="urn:microsoft.com/office/officeart/2008/layout/LinedList"/>
    <dgm:cxn modelId="{41B599F3-727C-41A0-9C7E-8007BDFF1499}" type="presParOf" srcId="{58E6B91C-D41E-48ED-9EE3-0782978388BE}" destId="{647162E5-D65C-46C6-AA41-FE94096515C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target3" loCatId="list" qsTypeId="urn:microsoft.com/office/officeart/2005/8/quickstyle/3d4" qsCatId="3D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Basic $15,000 monthly credit limit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800" dirty="0">
              <a:latin typeface="Calibri" panose="020F0502020204030204" pitchFamily="34" charset="0"/>
            </a:rPr>
            <a:t>$15,000 per transaction limit</a:t>
          </a:r>
        </a:p>
        <a:p>
          <a:pPr>
            <a:spcAft>
              <a:spcPct val="35000"/>
            </a:spcAft>
          </a:pPr>
          <a:r>
            <a:rPr lang="en-US" sz="2800" dirty="0">
              <a:latin typeface="Calibri" panose="020F0502020204030204" pitchFamily="34" charset="0"/>
            </a:rPr>
            <a:t> </a:t>
          </a:r>
          <a:r>
            <a:rPr lang="en-US" sz="2000" dirty="0">
              <a:latin typeface="Calibri" panose="020F0502020204030204" pitchFamily="34" charset="0"/>
            </a:rPr>
            <a:t>(policy 7021)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Supervisor/Fiscal Manager/Director may request higher monthly credit limit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>
              <a:latin typeface="Calibri" panose="020F0502020204030204" pitchFamily="34" charset="0"/>
            </a:rPr>
            <a:t>Merchant Category Codes (MCC</a:t>
          </a:r>
          <a:r>
            <a:rPr lang="en-US" dirty="0"/>
            <a:t>)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61E73D6C-322B-4AC3-8B97-CACAF79BE225}" type="pres">
      <dgm:prSet presAssocID="{0FA85C9F-FCD6-4993-9528-4311BF84B06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2ADCB0A-D481-4C7A-8D65-264E98E39AA5}" type="pres">
      <dgm:prSet presAssocID="{AB1508C4-962A-456C-9EFB-7744E7A6850E}" presName="circle1" presStyleLbl="node1" presStyleIdx="0" presStyleCnt="4"/>
      <dgm:spPr/>
    </dgm:pt>
    <dgm:pt modelId="{0F1D6460-A19B-462F-895D-925D2BB49FEC}" type="pres">
      <dgm:prSet presAssocID="{AB1508C4-962A-456C-9EFB-7744E7A6850E}" presName="space" presStyleCnt="0"/>
      <dgm:spPr/>
    </dgm:pt>
    <dgm:pt modelId="{FABFC09E-AD9E-4704-9574-B8DA6067C27E}" type="pres">
      <dgm:prSet presAssocID="{AB1508C4-962A-456C-9EFB-7744E7A6850E}" presName="rect1" presStyleLbl="alignAcc1" presStyleIdx="0" presStyleCnt="4"/>
      <dgm:spPr/>
    </dgm:pt>
    <dgm:pt modelId="{838DB363-B993-4115-99B7-DC8236DF7C8A}" type="pres">
      <dgm:prSet presAssocID="{C439EFA3-ACE9-4C38-B298-4238E6E66A25}" presName="vertSpace2" presStyleLbl="node1" presStyleIdx="0" presStyleCnt="4"/>
      <dgm:spPr/>
    </dgm:pt>
    <dgm:pt modelId="{07186817-4517-471F-8003-CB30A95C9CA2}" type="pres">
      <dgm:prSet presAssocID="{C439EFA3-ACE9-4C38-B298-4238E6E66A25}" presName="circle2" presStyleLbl="node1" presStyleIdx="1" presStyleCnt="4"/>
      <dgm:spPr/>
    </dgm:pt>
    <dgm:pt modelId="{A6076891-B6B1-4C51-9026-87DEF7F3F2FA}" type="pres">
      <dgm:prSet presAssocID="{C439EFA3-ACE9-4C38-B298-4238E6E66A25}" presName="rect2" presStyleLbl="alignAcc1" presStyleIdx="1" presStyleCnt="4"/>
      <dgm:spPr/>
    </dgm:pt>
    <dgm:pt modelId="{8C0D3F7B-BD99-43E0-A8DA-8A0E9783EA9E}" type="pres">
      <dgm:prSet presAssocID="{77BA099B-FABA-4EDB-8759-5E2C45E01008}" presName="vertSpace3" presStyleLbl="node1" presStyleIdx="1" presStyleCnt="4"/>
      <dgm:spPr/>
    </dgm:pt>
    <dgm:pt modelId="{3C4FB953-1CED-4D38-A571-ED726DB7F277}" type="pres">
      <dgm:prSet presAssocID="{77BA099B-FABA-4EDB-8759-5E2C45E01008}" presName="circle3" presStyleLbl="node1" presStyleIdx="2" presStyleCnt="4"/>
      <dgm:spPr/>
    </dgm:pt>
    <dgm:pt modelId="{6A1F45C7-E310-4A6B-AC15-27748D2263DF}" type="pres">
      <dgm:prSet presAssocID="{77BA099B-FABA-4EDB-8759-5E2C45E01008}" presName="rect3" presStyleLbl="alignAcc1" presStyleIdx="2" presStyleCnt="4"/>
      <dgm:spPr/>
    </dgm:pt>
    <dgm:pt modelId="{86E29289-67BF-4813-B733-8A41A2F90979}" type="pres">
      <dgm:prSet presAssocID="{FE41D54D-1250-4C9D-AE1C-6ADFB89E3A98}" presName="vertSpace4" presStyleLbl="node1" presStyleIdx="2" presStyleCnt="4"/>
      <dgm:spPr/>
    </dgm:pt>
    <dgm:pt modelId="{DF9AC40E-2BAB-4951-9B34-885EBF7234C4}" type="pres">
      <dgm:prSet presAssocID="{FE41D54D-1250-4C9D-AE1C-6ADFB89E3A98}" presName="circle4" presStyleLbl="node1" presStyleIdx="3" presStyleCnt="4"/>
      <dgm:spPr/>
    </dgm:pt>
    <dgm:pt modelId="{4EB3C686-6C46-4693-BEDF-0D42FF786943}" type="pres">
      <dgm:prSet presAssocID="{FE41D54D-1250-4C9D-AE1C-6ADFB89E3A98}" presName="rect4" presStyleLbl="alignAcc1" presStyleIdx="3" presStyleCnt="4"/>
      <dgm:spPr/>
    </dgm:pt>
    <dgm:pt modelId="{7FCA8173-B934-483A-A19E-F98880A222A3}" type="pres">
      <dgm:prSet presAssocID="{AB1508C4-962A-456C-9EFB-7744E7A6850E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30465FAB-0788-4346-9580-EF6DB8B82A79}" type="pres">
      <dgm:prSet presAssocID="{C439EFA3-ACE9-4C38-B298-4238E6E66A25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56572D47-10BB-45AE-B765-BB17AD41B40E}" type="pres">
      <dgm:prSet presAssocID="{77BA099B-FABA-4EDB-8759-5E2C45E01008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D2BB3F7B-DFD8-4812-A51F-ACF44511D709}" type="pres">
      <dgm:prSet presAssocID="{FE41D54D-1250-4C9D-AE1C-6ADFB89E3A98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37596F12-2ED4-4025-9BD9-82491894B33D}" type="presOf" srcId="{77BA099B-FABA-4EDB-8759-5E2C45E01008}" destId="{6A1F45C7-E310-4A6B-AC15-27748D2263DF}" srcOrd="0" destOrd="0" presId="urn:microsoft.com/office/officeart/2005/8/layout/target3"/>
    <dgm:cxn modelId="{F84B0C17-BB21-4BE6-AAC2-E8AB7BC3A443}" type="presOf" srcId="{AB1508C4-962A-456C-9EFB-7744E7A6850E}" destId="{7FCA8173-B934-483A-A19E-F98880A222A3}" srcOrd="1" destOrd="0" presId="urn:microsoft.com/office/officeart/2005/8/layout/target3"/>
    <dgm:cxn modelId="{3A35271C-0924-42D0-9DE2-508B01D588FF}" type="presOf" srcId="{C439EFA3-ACE9-4C38-B298-4238E6E66A25}" destId="{30465FAB-0788-4346-9580-EF6DB8B82A79}" srcOrd="1" destOrd="0" presId="urn:microsoft.com/office/officeart/2005/8/layout/target3"/>
    <dgm:cxn modelId="{1F14B31E-7D9C-43E4-AE8F-AC7BA019A55D}" type="presOf" srcId="{0FA85C9F-FCD6-4993-9528-4311BF84B060}" destId="{61E73D6C-322B-4AC3-8B97-CACAF79BE225}" srcOrd="0" destOrd="0" presId="urn:microsoft.com/office/officeart/2005/8/layout/target3"/>
    <dgm:cxn modelId="{AC839F40-C05E-41CD-9415-03F68BE022EB}" srcId="{0FA85C9F-FCD6-4993-9528-4311BF84B060}" destId="{77BA099B-FABA-4EDB-8759-5E2C45E01008}" srcOrd="2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DDF9E242-5F2A-4F21-B505-BD8FF837EA05}" type="presOf" srcId="{FE41D54D-1250-4C9D-AE1C-6ADFB89E3A98}" destId="{4EB3C686-6C46-4693-BEDF-0D42FF786943}" srcOrd="0" destOrd="0" presId="urn:microsoft.com/office/officeart/2005/8/layout/target3"/>
    <dgm:cxn modelId="{FC5C3E47-3852-4CC4-BBE6-541F569FF55D}" type="presOf" srcId="{AB1508C4-962A-456C-9EFB-7744E7A6850E}" destId="{FABFC09E-AD9E-4704-9574-B8DA6067C27E}" srcOrd="0" destOrd="0" presId="urn:microsoft.com/office/officeart/2005/8/layout/target3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795C9E75-58DA-4A18-B0C0-671BFC36AC66}" type="presOf" srcId="{FE41D54D-1250-4C9D-AE1C-6ADFB89E3A98}" destId="{D2BB3F7B-DFD8-4812-A51F-ACF44511D709}" srcOrd="1" destOrd="0" presId="urn:microsoft.com/office/officeart/2005/8/layout/target3"/>
    <dgm:cxn modelId="{E63875D3-AF8D-481A-AADA-3FF7DCF57D9B}" srcId="{0FA85C9F-FCD6-4993-9528-4311BF84B060}" destId="{FE41D54D-1250-4C9D-AE1C-6ADFB89E3A98}" srcOrd="3" destOrd="0" parTransId="{E407F257-8AE5-49F2-A8D0-34676DBB7188}" sibTransId="{58C2F588-1BB4-4D51-A46C-70E04AC3E278}"/>
    <dgm:cxn modelId="{ED62FFDA-4D7F-45D5-A59E-BBE4DBCA09D8}" type="presOf" srcId="{C439EFA3-ACE9-4C38-B298-4238E6E66A25}" destId="{A6076891-B6B1-4C51-9026-87DEF7F3F2FA}" srcOrd="0" destOrd="0" presId="urn:microsoft.com/office/officeart/2005/8/layout/target3"/>
    <dgm:cxn modelId="{59A18AF8-047E-49F4-AD68-14AC9F01AF51}" type="presOf" srcId="{77BA099B-FABA-4EDB-8759-5E2C45E01008}" destId="{56572D47-10BB-45AE-B765-BB17AD41B40E}" srcOrd="1" destOrd="0" presId="urn:microsoft.com/office/officeart/2005/8/layout/target3"/>
    <dgm:cxn modelId="{8C84B494-BFA7-4300-AD6C-9B02D60C239C}" type="presParOf" srcId="{61E73D6C-322B-4AC3-8B97-CACAF79BE225}" destId="{D2ADCB0A-D481-4C7A-8D65-264E98E39AA5}" srcOrd="0" destOrd="0" presId="urn:microsoft.com/office/officeart/2005/8/layout/target3"/>
    <dgm:cxn modelId="{80BEB3F8-E520-4954-8516-2803A6EFF5CF}" type="presParOf" srcId="{61E73D6C-322B-4AC3-8B97-CACAF79BE225}" destId="{0F1D6460-A19B-462F-895D-925D2BB49FEC}" srcOrd="1" destOrd="0" presId="urn:microsoft.com/office/officeart/2005/8/layout/target3"/>
    <dgm:cxn modelId="{FCDEBD01-DAF7-4C46-9C87-0CEA9DB15727}" type="presParOf" srcId="{61E73D6C-322B-4AC3-8B97-CACAF79BE225}" destId="{FABFC09E-AD9E-4704-9574-B8DA6067C27E}" srcOrd="2" destOrd="0" presId="urn:microsoft.com/office/officeart/2005/8/layout/target3"/>
    <dgm:cxn modelId="{AB6B246D-17F8-476F-82B1-6B94542A43DE}" type="presParOf" srcId="{61E73D6C-322B-4AC3-8B97-CACAF79BE225}" destId="{838DB363-B993-4115-99B7-DC8236DF7C8A}" srcOrd="3" destOrd="0" presId="urn:microsoft.com/office/officeart/2005/8/layout/target3"/>
    <dgm:cxn modelId="{DC6C5306-B3C2-4700-A318-5D631D55B614}" type="presParOf" srcId="{61E73D6C-322B-4AC3-8B97-CACAF79BE225}" destId="{07186817-4517-471F-8003-CB30A95C9CA2}" srcOrd="4" destOrd="0" presId="urn:microsoft.com/office/officeart/2005/8/layout/target3"/>
    <dgm:cxn modelId="{3F5D9698-E8DE-4FC5-A2A2-666131A2D138}" type="presParOf" srcId="{61E73D6C-322B-4AC3-8B97-CACAF79BE225}" destId="{A6076891-B6B1-4C51-9026-87DEF7F3F2FA}" srcOrd="5" destOrd="0" presId="urn:microsoft.com/office/officeart/2005/8/layout/target3"/>
    <dgm:cxn modelId="{E7A356E3-9429-429C-911E-D29B85878599}" type="presParOf" srcId="{61E73D6C-322B-4AC3-8B97-CACAF79BE225}" destId="{8C0D3F7B-BD99-43E0-A8DA-8A0E9783EA9E}" srcOrd="6" destOrd="0" presId="urn:microsoft.com/office/officeart/2005/8/layout/target3"/>
    <dgm:cxn modelId="{4AF7A13B-D8C2-4FD6-B15F-43A002EB5077}" type="presParOf" srcId="{61E73D6C-322B-4AC3-8B97-CACAF79BE225}" destId="{3C4FB953-1CED-4D38-A571-ED726DB7F277}" srcOrd="7" destOrd="0" presId="urn:microsoft.com/office/officeart/2005/8/layout/target3"/>
    <dgm:cxn modelId="{8F8D8D54-C7EC-4AE3-A38E-4AB00B739E3C}" type="presParOf" srcId="{61E73D6C-322B-4AC3-8B97-CACAF79BE225}" destId="{6A1F45C7-E310-4A6B-AC15-27748D2263DF}" srcOrd="8" destOrd="0" presId="urn:microsoft.com/office/officeart/2005/8/layout/target3"/>
    <dgm:cxn modelId="{76FD61F9-1410-4178-8E72-C5B442C72419}" type="presParOf" srcId="{61E73D6C-322B-4AC3-8B97-CACAF79BE225}" destId="{86E29289-67BF-4813-B733-8A41A2F90979}" srcOrd="9" destOrd="0" presId="urn:microsoft.com/office/officeart/2005/8/layout/target3"/>
    <dgm:cxn modelId="{E97048C6-A6CA-4CEC-8861-CB93BB02E391}" type="presParOf" srcId="{61E73D6C-322B-4AC3-8B97-CACAF79BE225}" destId="{DF9AC40E-2BAB-4951-9B34-885EBF7234C4}" srcOrd="10" destOrd="0" presId="urn:microsoft.com/office/officeart/2005/8/layout/target3"/>
    <dgm:cxn modelId="{185256C8-AE5C-4A80-B198-7C6151214C70}" type="presParOf" srcId="{61E73D6C-322B-4AC3-8B97-CACAF79BE225}" destId="{4EB3C686-6C46-4693-BEDF-0D42FF786943}" srcOrd="11" destOrd="0" presId="urn:microsoft.com/office/officeart/2005/8/layout/target3"/>
    <dgm:cxn modelId="{9756C2E9-97FC-44F0-BE78-8C3BA5B5F9AC}" type="presParOf" srcId="{61E73D6C-322B-4AC3-8B97-CACAF79BE225}" destId="{7FCA8173-B934-483A-A19E-F98880A222A3}" srcOrd="12" destOrd="0" presId="urn:microsoft.com/office/officeart/2005/8/layout/target3"/>
    <dgm:cxn modelId="{067AB05D-07F7-43C7-90A9-17065DAF4D8F}" type="presParOf" srcId="{61E73D6C-322B-4AC3-8B97-CACAF79BE225}" destId="{30465FAB-0788-4346-9580-EF6DB8B82A79}" srcOrd="13" destOrd="0" presId="urn:microsoft.com/office/officeart/2005/8/layout/target3"/>
    <dgm:cxn modelId="{D5BC7D40-B091-4800-904A-879F1480DB2D}" type="presParOf" srcId="{61E73D6C-322B-4AC3-8B97-CACAF79BE225}" destId="{56572D47-10BB-45AE-B765-BB17AD41B40E}" srcOrd="14" destOrd="0" presId="urn:microsoft.com/office/officeart/2005/8/layout/target3"/>
    <dgm:cxn modelId="{3614C9D3-7FDE-4D0A-9920-B633A217399A}" type="presParOf" srcId="{61E73D6C-322B-4AC3-8B97-CACAF79BE225}" destId="{D2BB3F7B-DFD8-4812-A51F-ACF44511D709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/>
      <dgm:spPr/>
      <dgm:t>
        <a:bodyPr/>
        <a:lstStyle/>
        <a:p>
          <a:r>
            <a:rPr lang="en-US" dirty="0"/>
            <a:t>Detailed receipts (signed)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/>
      <dgm:spPr/>
      <dgm:t>
        <a:bodyPr/>
        <a:lstStyle/>
        <a:p>
          <a:r>
            <a:rPr lang="en-US" dirty="0"/>
            <a:t>Upload all documentation from the transaction in PCard Place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/>
      <dgm:spPr/>
      <dgm:t>
        <a:bodyPr/>
        <a:lstStyle/>
        <a:p>
          <a:r>
            <a:rPr lang="en-US" dirty="0"/>
            <a:t>monthly statement should match all   receipts (reconcile)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/>
      <dgm:spPr/>
      <dgm:t>
        <a:bodyPr/>
        <a:lstStyle/>
        <a:p>
          <a:r>
            <a:rPr lang="en-US" dirty="0"/>
            <a:t>Keep all documentation for (4) four years: statements, logs, receipts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FBBA7712-9C03-42F2-B67E-E8E73C00405B}" type="pres">
      <dgm:prSet presAssocID="{0FA85C9F-FCD6-4993-9528-4311BF84B060}" presName="rootnode" presStyleCnt="0">
        <dgm:presLayoutVars>
          <dgm:chMax/>
          <dgm:chPref/>
          <dgm:dir/>
          <dgm:animLvl val="lvl"/>
        </dgm:presLayoutVars>
      </dgm:prSet>
      <dgm:spPr/>
    </dgm:pt>
    <dgm:pt modelId="{5FAE6C5D-DAA6-48DF-924C-D0376356FD4E}" type="pres">
      <dgm:prSet presAssocID="{AB1508C4-962A-456C-9EFB-7744E7A6850E}" presName="composite" presStyleCnt="0"/>
      <dgm:spPr/>
    </dgm:pt>
    <dgm:pt modelId="{D70B9FA2-077A-466D-824B-26966A260B9D}" type="pres">
      <dgm:prSet presAssocID="{AB1508C4-962A-456C-9EFB-7744E7A6850E}" presName="bentUpArrow1" presStyleLbl="alignImgPlace1" presStyleIdx="0" presStyleCnt="3"/>
      <dgm:spPr/>
    </dgm:pt>
    <dgm:pt modelId="{63C7F612-975B-4794-9B75-32DCEB695701}" type="pres">
      <dgm:prSet presAssocID="{AB1508C4-962A-456C-9EFB-7744E7A6850E}" presName="ParentText" presStyleLbl="node1" presStyleIdx="0" presStyleCnt="4" custLinFactNeighborX="4063" custLinFactNeighborY="-5567">
        <dgm:presLayoutVars>
          <dgm:chMax val="1"/>
          <dgm:chPref val="1"/>
          <dgm:bulletEnabled val="1"/>
        </dgm:presLayoutVars>
      </dgm:prSet>
      <dgm:spPr/>
    </dgm:pt>
    <dgm:pt modelId="{B9DE7131-C894-43CF-B393-89E94038E928}" type="pres">
      <dgm:prSet presAssocID="{AB1508C4-962A-456C-9EFB-7744E7A6850E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D099C77-1E39-4217-98E3-A95A63141C45}" type="pres">
      <dgm:prSet presAssocID="{0DD5DE82-B95D-4528-A702-A258F5E2C4C0}" presName="sibTrans" presStyleCnt="0"/>
      <dgm:spPr/>
    </dgm:pt>
    <dgm:pt modelId="{F402A1BC-0BBC-4F77-9799-3C127FCC7BC1}" type="pres">
      <dgm:prSet presAssocID="{77BA099B-FABA-4EDB-8759-5E2C45E01008}" presName="composite" presStyleCnt="0"/>
      <dgm:spPr/>
    </dgm:pt>
    <dgm:pt modelId="{11A7A331-16D0-4EC0-B0DE-859AEB86E627}" type="pres">
      <dgm:prSet presAssocID="{77BA099B-FABA-4EDB-8759-5E2C45E01008}" presName="bentUpArrow1" presStyleLbl="alignImgPlace1" presStyleIdx="1" presStyleCnt="3"/>
      <dgm:spPr/>
    </dgm:pt>
    <dgm:pt modelId="{1E2B22D8-651D-49B2-A862-420F1DC89403}" type="pres">
      <dgm:prSet presAssocID="{77BA099B-FABA-4EDB-8759-5E2C45E01008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22A83CEE-BDAF-4B5A-A4A0-1A6C32817141}" type="pres">
      <dgm:prSet presAssocID="{77BA099B-FABA-4EDB-8759-5E2C45E01008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48B52AC-767B-4F94-BF0D-E1D9477EB45C}" type="pres">
      <dgm:prSet presAssocID="{EE4C2868-C8D1-438D-84C2-1764E0A268CC}" presName="sibTrans" presStyleCnt="0"/>
      <dgm:spPr/>
    </dgm:pt>
    <dgm:pt modelId="{32DB3B17-E6A0-4DBC-B7C2-F34E8F3C2299}" type="pres">
      <dgm:prSet presAssocID="{FE41D54D-1250-4C9D-AE1C-6ADFB89E3A98}" presName="composite" presStyleCnt="0"/>
      <dgm:spPr/>
    </dgm:pt>
    <dgm:pt modelId="{181D9E41-9FBE-4AF5-8E7C-AE58B00EE77D}" type="pres">
      <dgm:prSet presAssocID="{FE41D54D-1250-4C9D-AE1C-6ADFB89E3A98}" presName="bentUpArrow1" presStyleLbl="alignImgPlace1" presStyleIdx="2" presStyleCnt="3"/>
      <dgm:spPr/>
    </dgm:pt>
    <dgm:pt modelId="{179B1A7A-8DC7-473B-B675-773849073396}" type="pres">
      <dgm:prSet presAssocID="{FE41D54D-1250-4C9D-AE1C-6ADFB89E3A98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50364BAC-DD57-46FE-B6DD-951AC7784204}" type="pres">
      <dgm:prSet presAssocID="{FE41D54D-1250-4C9D-AE1C-6ADFB89E3A98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C2B77427-3DD7-4A25-8A7D-963ED797A054}" type="pres">
      <dgm:prSet presAssocID="{58C2F588-1BB4-4D51-A46C-70E04AC3E278}" presName="sibTrans" presStyleCnt="0"/>
      <dgm:spPr/>
    </dgm:pt>
    <dgm:pt modelId="{BA6AFD64-4115-4F84-8ADA-C0B2CDE74D06}" type="pres">
      <dgm:prSet presAssocID="{2F80060B-2178-4C39-88DE-E22E8C663FD1}" presName="composite" presStyleCnt="0"/>
      <dgm:spPr/>
    </dgm:pt>
    <dgm:pt modelId="{ADA54B0E-6D82-4CDC-884A-EC8D34D34572}" type="pres">
      <dgm:prSet presAssocID="{2F80060B-2178-4C39-88DE-E22E8C663FD1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7F505D12-AD9E-4E8B-AD79-B853A9A7DA74}" type="presOf" srcId="{FE41D54D-1250-4C9D-AE1C-6ADFB89E3A98}" destId="{179B1A7A-8DC7-473B-B675-773849073396}" srcOrd="0" destOrd="0" presId="urn:microsoft.com/office/officeart/2005/8/layout/StepDownProcess"/>
    <dgm:cxn modelId="{EFFFA01A-8D85-4C0D-BCD6-C592AF1C4C4E}" type="presOf" srcId="{2F80060B-2178-4C39-88DE-E22E8C663FD1}" destId="{ADA54B0E-6D82-4CDC-884A-EC8D34D34572}" srcOrd="0" destOrd="0" presId="urn:microsoft.com/office/officeart/2005/8/layout/StepDownProcess"/>
    <dgm:cxn modelId="{4D268D23-7B97-4549-8929-23961620CF39}" type="presOf" srcId="{0FA85C9F-FCD6-4993-9528-4311BF84B060}" destId="{FBBA7712-9C03-42F2-B67E-E8E73C00405B}" srcOrd="0" destOrd="0" presId="urn:microsoft.com/office/officeart/2005/8/layout/StepDownProcess"/>
    <dgm:cxn modelId="{B91A9F2E-06F1-4BB8-ADC0-B19BF8DE5918}" type="presOf" srcId="{AB1508C4-962A-456C-9EFB-7744E7A6850E}" destId="{63C7F612-975B-4794-9B75-32DCEB695701}" srcOrd="0" destOrd="0" presId="urn:microsoft.com/office/officeart/2005/8/layout/StepDownProcess"/>
    <dgm:cxn modelId="{AC839F40-C05E-41CD-9415-03F68BE022EB}" srcId="{0FA85C9F-FCD6-4993-9528-4311BF84B060}" destId="{77BA099B-FABA-4EDB-8759-5E2C45E01008}" srcOrd="1" destOrd="0" parTransId="{4C46E7D0-91BB-4252-A54B-DE010D9F9F06}" sibTransId="{EE4C2868-C8D1-438D-84C2-1764E0A268CC}"/>
    <dgm:cxn modelId="{1D8ECA4B-E737-4CD8-ACFC-DE18A28E6C07}" srcId="{0FA85C9F-FCD6-4993-9528-4311BF84B060}" destId="{2F80060B-2178-4C39-88DE-E22E8C663FD1}" srcOrd="3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8931FC7B-1B33-4137-86CD-859CE5CA8C33}" type="presOf" srcId="{77BA099B-FABA-4EDB-8759-5E2C45E01008}" destId="{1E2B22D8-651D-49B2-A862-420F1DC89403}" srcOrd="0" destOrd="0" presId="urn:microsoft.com/office/officeart/2005/8/layout/StepDownProcess"/>
    <dgm:cxn modelId="{E63875D3-AF8D-481A-AADA-3FF7DCF57D9B}" srcId="{0FA85C9F-FCD6-4993-9528-4311BF84B060}" destId="{FE41D54D-1250-4C9D-AE1C-6ADFB89E3A98}" srcOrd="2" destOrd="0" parTransId="{E407F257-8AE5-49F2-A8D0-34676DBB7188}" sibTransId="{58C2F588-1BB4-4D51-A46C-70E04AC3E278}"/>
    <dgm:cxn modelId="{55B7995C-2CC9-4555-B2BB-D0DAE5615F2A}" type="presParOf" srcId="{FBBA7712-9C03-42F2-B67E-E8E73C00405B}" destId="{5FAE6C5D-DAA6-48DF-924C-D0376356FD4E}" srcOrd="0" destOrd="0" presId="urn:microsoft.com/office/officeart/2005/8/layout/StepDownProcess"/>
    <dgm:cxn modelId="{70DB0228-4BF6-4CB0-B2BB-3EB0E0DBAB9C}" type="presParOf" srcId="{5FAE6C5D-DAA6-48DF-924C-D0376356FD4E}" destId="{D70B9FA2-077A-466D-824B-26966A260B9D}" srcOrd="0" destOrd="0" presId="urn:microsoft.com/office/officeart/2005/8/layout/StepDownProcess"/>
    <dgm:cxn modelId="{DA411F01-A624-427A-98C8-5FD9C5CC22C1}" type="presParOf" srcId="{5FAE6C5D-DAA6-48DF-924C-D0376356FD4E}" destId="{63C7F612-975B-4794-9B75-32DCEB695701}" srcOrd="1" destOrd="0" presId="urn:microsoft.com/office/officeart/2005/8/layout/StepDownProcess"/>
    <dgm:cxn modelId="{3E39F223-1BAA-490D-AE24-C701AE0515BD}" type="presParOf" srcId="{5FAE6C5D-DAA6-48DF-924C-D0376356FD4E}" destId="{B9DE7131-C894-43CF-B393-89E94038E928}" srcOrd="2" destOrd="0" presId="urn:microsoft.com/office/officeart/2005/8/layout/StepDownProcess"/>
    <dgm:cxn modelId="{D29BA5EC-CDFA-407B-AA7C-E28137982B22}" type="presParOf" srcId="{FBBA7712-9C03-42F2-B67E-E8E73C00405B}" destId="{3D099C77-1E39-4217-98E3-A95A63141C45}" srcOrd="1" destOrd="0" presId="urn:microsoft.com/office/officeart/2005/8/layout/StepDownProcess"/>
    <dgm:cxn modelId="{43A93460-A266-427B-8CDD-572F7109F6D1}" type="presParOf" srcId="{FBBA7712-9C03-42F2-B67E-E8E73C00405B}" destId="{F402A1BC-0BBC-4F77-9799-3C127FCC7BC1}" srcOrd="2" destOrd="0" presId="urn:microsoft.com/office/officeart/2005/8/layout/StepDownProcess"/>
    <dgm:cxn modelId="{2C04682F-784A-4037-92C9-A80562138636}" type="presParOf" srcId="{F402A1BC-0BBC-4F77-9799-3C127FCC7BC1}" destId="{11A7A331-16D0-4EC0-B0DE-859AEB86E627}" srcOrd="0" destOrd="0" presId="urn:microsoft.com/office/officeart/2005/8/layout/StepDownProcess"/>
    <dgm:cxn modelId="{15DF15FF-55EC-4ECF-9594-F832D0BFDF42}" type="presParOf" srcId="{F402A1BC-0BBC-4F77-9799-3C127FCC7BC1}" destId="{1E2B22D8-651D-49B2-A862-420F1DC89403}" srcOrd="1" destOrd="0" presId="urn:microsoft.com/office/officeart/2005/8/layout/StepDownProcess"/>
    <dgm:cxn modelId="{E55D0C8D-DBE1-4104-B8F7-0C7603E0AAD7}" type="presParOf" srcId="{F402A1BC-0BBC-4F77-9799-3C127FCC7BC1}" destId="{22A83CEE-BDAF-4B5A-A4A0-1A6C32817141}" srcOrd="2" destOrd="0" presId="urn:microsoft.com/office/officeart/2005/8/layout/StepDownProcess"/>
    <dgm:cxn modelId="{956FCBE7-79DF-441A-9B3E-89E8B8073576}" type="presParOf" srcId="{FBBA7712-9C03-42F2-B67E-E8E73C00405B}" destId="{948B52AC-767B-4F94-BF0D-E1D9477EB45C}" srcOrd="3" destOrd="0" presId="urn:microsoft.com/office/officeart/2005/8/layout/StepDownProcess"/>
    <dgm:cxn modelId="{E81E7934-3309-4E6F-8434-2FD4C93A5EC3}" type="presParOf" srcId="{FBBA7712-9C03-42F2-B67E-E8E73C00405B}" destId="{32DB3B17-E6A0-4DBC-B7C2-F34E8F3C2299}" srcOrd="4" destOrd="0" presId="urn:microsoft.com/office/officeart/2005/8/layout/StepDownProcess"/>
    <dgm:cxn modelId="{2150DB6F-AA72-44B8-82EB-D697DA33A90A}" type="presParOf" srcId="{32DB3B17-E6A0-4DBC-B7C2-F34E8F3C2299}" destId="{181D9E41-9FBE-4AF5-8E7C-AE58B00EE77D}" srcOrd="0" destOrd="0" presId="urn:microsoft.com/office/officeart/2005/8/layout/StepDownProcess"/>
    <dgm:cxn modelId="{FC00E379-5213-40E3-807A-0E93581FDF6F}" type="presParOf" srcId="{32DB3B17-E6A0-4DBC-B7C2-F34E8F3C2299}" destId="{179B1A7A-8DC7-473B-B675-773849073396}" srcOrd="1" destOrd="0" presId="urn:microsoft.com/office/officeart/2005/8/layout/StepDownProcess"/>
    <dgm:cxn modelId="{1F04F386-F61C-49EA-8D87-810E258DED39}" type="presParOf" srcId="{32DB3B17-E6A0-4DBC-B7C2-F34E8F3C2299}" destId="{50364BAC-DD57-46FE-B6DD-951AC7784204}" srcOrd="2" destOrd="0" presId="urn:microsoft.com/office/officeart/2005/8/layout/StepDownProcess"/>
    <dgm:cxn modelId="{63435995-884B-4F94-98F5-639A82169BA9}" type="presParOf" srcId="{FBBA7712-9C03-42F2-B67E-E8E73C00405B}" destId="{C2B77427-3DD7-4A25-8A7D-963ED797A054}" srcOrd="5" destOrd="0" presId="urn:microsoft.com/office/officeart/2005/8/layout/StepDownProcess"/>
    <dgm:cxn modelId="{E481299C-C9A0-4EBB-B45E-AA90A12BE729}" type="presParOf" srcId="{FBBA7712-9C03-42F2-B67E-E8E73C00405B}" destId="{BA6AFD64-4115-4F84-8ADA-C0B2CDE74D06}" srcOrd="6" destOrd="0" presId="urn:microsoft.com/office/officeart/2005/8/layout/StepDownProcess"/>
    <dgm:cxn modelId="{456614CD-C8B4-449C-8AF5-D138BF9F14FD}" type="presParOf" srcId="{BA6AFD64-4115-4F84-8ADA-C0B2CDE74D06}" destId="{ADA54B0E-6D82-4CDC-884A-EC8D34D34572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9/3/layout/StepUpProcess" loCatId="process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 custT="1"/>
      <dgm:spPr/>
      <dgm:t>
        <a:bodyPr/>
        <a:lstStyle/>
        <a:p>
          <a:r>
            <a:rPr lang="en-US" sz="1200" dirty="0" err="1"/>
            <a:t>ReDistributeTransaction</a:t>
          </a:r>
          <a:r>
            <a:rPr lang="en-US" sz="1200" dirty="0"/>
            <a:t> (Cardholder or Fiscal Manager)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 custT="1"/>
      <dgm:spPr/>
      <dgm:t>
        <a:bodyPr/>
        <a:lstStyle/>
        <a:p>
          <a:r>
            <a:rPr lang="en-US" sz="1100" dirty="0"/>
            <a:t>Verify Transaction/</a:t>
          </a:r>
        </a:p>
        <a:p>
          <a:r>
            <a:rPr lang="en-US" sz="1100" dirty="0"/>
            <a:t>Upload Documentation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77BA099B-FABA-4EDB-8759-5E2C45E01008}">
      <dgm:prSet phldrT="[Text]" custT="1"/>
      <dgm:spPr/>
      <dgm:t>
        <a:bodyPr/>
        <a:lstStyle/>
        <a:p>
          <a:r>
            <a:rPr lang="en-US" sz="1200" dirty="0"/>
            <a:t>transactions to Approver</a:t>
          </a:r>
        </a:p>
      </dgm:t>
    </dgm:pt>
    <dgm:pt modelId="{4C46E7D0-91BB-4252-A54B-DE010D9F9F06}" type="parTrans" cxnId="{AC839F40-C05E-41CD-9415-03F68BE022EB}">
      <dgm:prSet/>
      <dgm:spPr/>
      <dgm:t>
        <a:bodyPr/>
        <a:lstStyle/>
        <a:p>
          <a:endParaRPr lang="en-US"/>
        </a:p>
      </dgm:t>
    </dgm:pt>
    <dgm:pt modelId="{EE4C2868-C8D1-438D-84C2-1764E0A268CC}" type="sibTrans" cxnId="{AC839F40-C05E-41CD-9415-03F68BE022EB}">
      <dgm:prSet/>
      <dgm:spPr/>
      <dgm:t>
        <a:bodyPr/>
        <a:lstStyle/>
        <a:p>
          <a:endParaRPr lang="en-US"/>
        </a:p>
      </dgm:t>
    </dgm:pt>
    <dgm:pt modelId="{FE41D54D-1250-4C9D-AE1C-6ADFB89E3A98}">
      <dgm:prSet phldrT="[Text]" custT="1"/>
      <dgm:spPr/>
      <dgm:t>
        <a:bodyPr/>
        <a:lstStyle/>
        <a:p>
          <a:r>
            <a:rPr lang="en-US" sz="1200" dirty="0"/>
            <a:t>Approver Gives Approval</a:t>
          </a:r>
        </a:p>
      </dgm:t>
    </dgm:pt>
    <dgm:pt modelId="{E407F257-8AE5-49F2-A8D0-34676DBB7188}" type="parTrans" cxnId="{E63875D3-AF8D-481A-AADA-3FF7DCF57D9B}">
      <dgm:prSet/>
      <dgm:spPr/>
      <dgm:t>
        <a:bodyPr/>
        <a:lstStyle/>
        <a:p>
          <a:endParaRPr lang="en-US"/>
        </a:p>
      </dgm:t>
    </dgm:pt>
    <dgm:pt modelId="{58C2F588-1BB4-4D51-A46C-70E04AC3E278}" type="sibTrans" cxnId="{E63875D3-AF8D-481A-AADA-3FF7DCF57D9B}">
      <dgm:prSet/>
      <dgm:spPr/>
      <dgm:t>
        <a:bodyPr/>
        <a:lstStyle/>
        <a:p>
          <a:endParaRPr lang="en-US"/>
        </a:p>
      </dgm:t>
    </dgm:pt>
    <dgm:pt modelId="{2F80060B-2178-4C39-88DE-E22E8C663FD1}">
      <dgm:prSet phldrT="[Text]" custT="1"/>
      <dgm:spPr/>
      <dgm:t>
        <a:bodyPr/>
        <a:lstStyle/>
        <a:p>
          <a:r>
            <a:rPr lang="en-US" sz="1200" dirty="0"/>
            <a:t>Reconcile with Monthly Statement</a:t>
          </a:r>
        </a:p>
      </dgm:t>
    </dgm:pt>
    <dgm:pt modelId="{8B1FFC24-0A78-4047-BFB1-2046A9542B6F}" type="parTrans" cxnId="{1D8ECA4B-E737-4CD8-ACFC-DE18A28E6C07}">
      <dgm:prSet/>
      <dgm:spPr/>
      <dgm:t>
        <a:bodyPr/>
        <a:lstStyle/>
        <a:p>
          <a:endParaRPr lang="en-US"/>
        </a:p>
      </dgm:t>
    </dgm:pt>
    <dgm:pt modelId="{24613E54-F040-4D87-9E02-F9F71F79060E}" type="sibTrans" cxnId="{1D8ECA4B-E737-4CD8-ACFC-DE18A28E6C07}">
      <dgm:prSet/>
      <dgm:spPr/>
      <dgm:t>
        <a:bodyPr/>
        <a:lstStyle/>
        <a:p>
          <a:endParaRPr lang="en-US"/>
        </a:p>
      </dgm:t>
    </dgm:pt>
    <dgm:pt modelId="{C9C43F42-DAB8-4757-89F3-A1AA5306DD9A}">
      <dgm:prSet phldrT="[Text]" custT="1"/>
      <dgm:spPr/>
      <dgm:t>
        <a:bodyPr/>
        <a:lstStyle/>
        <a:p>
          <a:r>
            <a:rPr lang="en-US" sz="1200" dirty="0"/>
            <a:t>No Further Action Required</a:t>
          </a:r>
        </a:p>
      </dgm:t>
    </dgm:pt>
    <dgm:pt modelId="{FCA9B7A9-8077-4F9A-9E62-B1460F145660}" type="parTrans" cxnId="{83D579F4-DAAA-488D-92EF-24366286A384}">
      <dgm:prSet/>
      <dgm:spPr/>
      <dgm:t>
        <a:bodyPr/>
        <a:lstStyle/>
        <a:p>
          <a:endParaRPr lang="en-US"/>
        </a:p>
      </dgm:t>
    </dgm:pt>
    <dgm:pt modelId="{0A9888AB-D91C-4698-B289-E13261647DAE}" type="sibTrans" cxnId="{83D579F4-DAAA-488D-92EF-24366286A384}">
      <dgm:prSet/>
      <dgm:spPr/>
      <dgm:t>
        <a:bodyPr/>
        <a:lstStyle/>
        <a:p>
          <a:endParaRPr lang="en-US"/>
        </a:p>
      </dgm:t>
    </dgm:pt>
    <dgm:pt modelId="{4696CA65-1CE2-4401-B648-AA4C43AC26D4}">
      <dgm:prSet phldrT="[Text]" custT="1"/>
      <dgm:spPr/>
      <dgm:t>
        <a:bodyPr/>
        <a:lstStyle/>
        <a:p>
          <a:r>
            <a:rPr lang="en-US" sz="1200" dirty="0"/>
            <a:t>Transaction Posts to Account</a:t>
          </a:r>
        </a:p>
      </dgm:t>
    </dgm:pt>
    <dgm:pt modelId="{FC959E06-CD6B-4390-BD88-7E8B4C5D3077}" type="parTrans" cxnId="{82BB932D-B903-42DD-9CA1-D56C01437AEE}">
      <dgm:prSet/>
      <dgm:spPr/>
      <dgm:t>
        <a:bodyPr/>
        <a:lstStyle/>
        <a:p>
          <a:endParaRPr lang="en-US"/>
        </a:p>
      </dgm:t>
    </dgm:pt>
    <dgm:pt modelId="{0EF854F4-B990-42C4-8D8A-890E95A697B3}" type="sibTrans" cxnId="{82BB932D-B903-42DD-9CA1-D56C01437AEE}">
      <dgm:prSet/>
      <dgm:spPr/>
      <dgm:t>
        <a:bodyPr/>
        <a:lstStyle/>
        <a:p>
          <a:endParaRPr lang="en-US"/>
        </a:p>
      </dgm:t>
    </dgm:pt>
    <dgm:pt modelId="{EFD93564-5836-443F-9AFA-8308556BBFCB}" type="pres">
      <dgm:prSet presAssocID="{0FA85C9F-FCD6-4993-9528-4311BF84B060}" presName="rootnode" presStyleCnt="0">
        <dgm:presLayoutVars>
          <dgm:chMax/>
          <dgm:chPref/>
          <dgm:dir/>
          <dgm:animLvl val="lvl"/>
        </dgm:presLayoutVars>
      </dgm:prSet>
      <dgm:spPr/>
    </dgm:pt>
    <dgm:pt modelId="{51344B87-4C1E-41FA-A519-F4BF6B1E358A}" type="pres">
      <dgm:prSet presAssocID="{4696CA65-1CE2-4401-B648-AA4C43AC26D4}" presName="composite" presStyleCnt="0"/>
      <dgm:spPr/>
    </dgm:pt>
    <dgm:pt modelId="{F70213AD-EBC6-4D7D-856F-E31879A1F450}" type="pres">
      <dgm:prSet presAssocID="{4696CA65-1CE2-4401-B648-AA4C43AC26D4}" presName="LShape" presStyleLbl="alignNode1" presStyleIdx="0" presStyleCnt="13"/>
      <dgm:spPr/>
    </dgm:pt>
    <dgm:pt modelId="{1C2EBDE1-FAB7-47DA-9B81-7483CBD2E8EB}" type="pres">
      <dgm:prSet presAssocID="{4696CA65-1CE2-4401-B648-AA4C43AC26D4}" presName="ParentText" presStyleLbl="revTx" presStyleIdx="0" presStyleCnt="7">
        <dgm:presLayoutVars>
          <dgm:chMax val="0"/>
          <dgm:chPref val="0"/>
          <dgm:bulletEnabled val="1"/>
        </dgm:presLayoutVars>
      </dgm:prSet>
      <dgm:spPr/>
    </dgm:pt>
    <dgm:pt modelId="{A6BB5236-1778-4345-867A-097F2BD15EB2}" type="pres">
      <dgm:prSet presAssocID="{4696CA65-1CE2-4401-B648-AA4C43AC26D4}" presName="Triangle" presStyleLbl="alignNode1" presStyleIdx="1" presStyleCnt="13"/>
      <dgm:spPr/>
    </dgm:pt>
    <dgm:pt modelId="{25A9F261-4B14-4066-8EBA-5A0D064529CB}" type="pres">
      <dgm:prSet presAssocID="{0EF854F4-B990-42C4-8D8A-890E95A697B3}" presName="sibTrans" presStyleCnt="0"/>
      <dgm:spPr/>
    </dgm:pt>
    <dgm:pt modelId="{7A51C32C-3364-4FFF-964D-29A4358B11A7}" type="pres">
      <dgm:prSet presAssocID="{0EF854F4-B990-42C4-8D8A-890E95A697B3}" presName="space" presStyleCnt="0"/>
      <dgm:spPr/>
    </dgm:pt>
    <dgm:pt modelId="{EA88621A-096A-48ED-AFD0-F756FBB5D1DB}" type="pres">
      <dgm:prSet presAssocID="{AB1508C4-962A-456C-9EFB-7744E7A6850E}" presName="composite" presStyleCnt="0"/>
      <dgm:spPr/>
    </dgm:pt>
    <dgm:pt modelId="{40B10EB0-13AE-43B6-823F-58388BD4A47B}" type="pres">
      <dgm:prSet presAssocID="{AB1508C4-962A-456C-9EFB-7744E7A6850E}" presName="LShape" presStyleLbl="alignNode1" presStyleIdx="2" presStyleCnt="13"/>
      <dgm:spPr/>
    </dgm:pt>
    <dgm:pt modelId="{D08931D1-968E-4F4B-9BDF-36499F32BB54}" type="pres">
      <dgm:prSet presAssocID="{AB1508C4-962A-456C-9EFB-7744E7A6850E}" presName="ParentText" presStyleLbl="revTx" presStyleIdx="1" presStyleCnt="7">
        <dgm:presLayoutVars>
          <dgm:chMax val="0"/>
          <dgm:chPref val="0"/>
          <dgm:bulletEnabled val="1"/>
        </dgm:presLayoutVars>
      </dgm:prSet>
      <dgm:spPr/>
    </dgm:pt>
    <dgm:pt modelId="{FB135D7B-F073-4764-8E18-D6CAF7B62150}" type="pres">
      <dgm:prSet presAssocID="{AB1508C4-962A-456C-9EFB-7744E7A6850E}" presName="Triangle" presStyleLbl="alignNode1" presStyleIdx="3" presStyleCnt="13"/>
      <dgm:spPr/>
    </dgm:pt>
    <dgm:pt modelId="{14CEA74F-0318-4D40-B699-220651604771}" type="pres">
      <dgm:prSet presAssocID="{0DD5DE82-B95D-4528-A702-A258F5E2C4C0}" presName="sibTrans" presStyleCnt="0"/>
      <dgm:spPr/>
    </dgm:pt>
    <dgm:pt modelId="{16660366-D0E9-4C32-9252-04C38CF850ED}" type="pres">
      <dgm:prSet presAssocID="{0DD5DE82-B95D-4528-A702-A258F5E2C4C0}" presName="space" presStyleCnt="0"/>
      <dgm:spPr/>
    </dgm:pt>
    <dgm:pt modelId="{A8315EDF-762A-45EE-8C3A-0DE3CAECDE25}" type="pres">
      <dgm:prSet presAssocID="{C439EFA3-ACE9-4C38-B298-4238E6E66A25}" presName="composite" presStyleCnt="0"/>
      <dgm:spPr/>
    </dgm:pt>
    <dgm:pt modelId="{7EE2F9A8-8C21-42BB-AA62-5FA62A995FF5}" type="pres">
      <dgm:prSet presAssocID="{C439EFA3-ACE9-4C38-B298-4238E6E66A25}" presName="LShape" presStyleLbl="alignNode1" presStyleIdx="4" presStyleCnt="13"/>
      <dgm:spPr/>
    </dgm:pt>
    <dgm:pt modelId="{47A3C443-B96D-41F9-847A-43CCF7E507D7}" type="pres">
      <dgm:prSet presAssocID="{C439EFA3-ACE9-4C38-B298-4238E6E66A25}" presName="ParentText" presStyleLbl="revTx" presStyleIdx="2" presStyleCnt="7" custScaleX="106531" custScaleY="106950" custLinFactNeighborX="6909" custLinFactNeighborY="2252">
        <dgm:presLayoutVars>
          <dgm:chMax val="0"/>
          <dgm:chPref val="0"/>
          <dgm:bulletEnabled val="1"/>
        </dgm:presLayoutVars>
      </dgm:prSet>
      <dgm:spPr/>
    </dgm:pt>
    <dgm:pt modelId="{30451527-FEFC-4EF8-B0D8-58A71DA81F01}" type="pres">
      <dgm:prSet presAssocID="{C439EFA3-ACE9-4C38-B298-4238E6E66A25}" presName="Triangle" presStyleLbl="alignNode1" presStyleIdx="5" presStyleCnt="13"/>
      <dgm:spPr/>
    </dgm:pt>
    <dgm:pt modelId="{3BAC06FD-724B-4F68-B6B9-1A10597E9104}" type="pres">
      <dgm:prSet presAssocID="{4ED2BF27-E356-4271-BA0C-541D11CE4E57}" presName="sibTrans" presStyleCnt="0"/>
      <dgm:spPr/>
    </dgm:pt>
    <dgm:pt modelId="{BCD101D1-0B41-4560-8F2D-552F6308D736}" type="pres">
      <dgm:prSet presAssocID="{4ED2BF27-E356-4271-BA0C-541D11CE4E57}" presName="space" presStyleCnt="0"/>
      <dgm:spPr/>
    </dgm:pt>
    <dgm:pt modelId="{981EECED-F33A-4B75-812E-EFA41A117837}" type="pres">
      <dgm:prSet presAssocID="{77BA099B-FABA-4EDB-8759-5E2C45E01008}" presName="composite" presStyleCnt="0"/>
      <dgm:spPr/>
    </dgm:pt>
    <dgm:pt modelId="{C61E83BC-F426-4F62-B0B0-67B1BD20B223}" type="pres">
      <dgm:prSet presAssocID="{77BA099B-FABA-4EDB-8759-5E2C45E01008}" presName="LShape" presStyleLbl="alignNode1" presStyleIdx="6" presStyleCnt="13"/>
      <dgm:spPr/>
    </dgm:pt>
    <dgm:pt modelId="{67B2E588-3A4F-407D-A7B9-4100632106BF}" type="pres">
      <dgm:prSet presAssocID="{77BA099B-FABA-4EDB-8759-5E2C45E01008}" presName="ParentText" presStyleLbl="revTx" presStyleIdx="3" presStyleCnt="7">
        <dgm:presLayoutVars>
          <dgm:chMax val="0"/>
          <dgm:chPref val="0"/>
          <dgm:bulletEnabled val="1"/>
        </dgm:presLayoutVars>
      </dgm:prSet>
      <dgm:spPr/>
    </dgm:pt>
    <dgm:pt modelId="{C6C7B53E-4953-4D6C-87F8-C00482EAD3F9}" type="pres">
      <dgm:prSet presAssocID="{77BA099B-FABA-4EDB-8759-5E2C45E01008}" presName="Triangle" presStyleLbl="alignNode1" presStyleIdx="7" presStyleCnt="13"/>
      <dgm:spPr/>
    </dgm:pt>
    <dgm:pt modelId="{E1C34BFF-D0FE-4C51-8A4D-56DB540771AE}" type="pres">
      <dgm:prSet presAssocID="{EE4C2868-C8D1-438D-84C2-1764E0A268CC}" presName="sibTrans" presStyleCnt="0"/>
      <dgm:spPr/>
    </dgm:pt>
    <dgm:pt modelId="{3F322F23-1004-42C5-B3D4-27708C6A3B5C}" type="pres">
      <dgm:prSet presAssocID="{EE4C2868-C8D1-438D-84C2-1764E0A268CC}" presName="space" presStyleCnt="0"/>
      <dgm:spPr/>
    </dgm:pt>
    <dgm:pt modelId="{3661AE16-1E39-4871-8108-418B720F5375}" type="pres">
      <dgm:prSet presAssocID="{FE41D54D-1250-4C9D-AE1C-6ADFB89E3A98}" presName="composite" presStyleCnt="0"/>
      <dgm:spPr/>
    </dgm:pt>
    <dgm:pt modelId="{354A4BC6-5793-4660-8A88-EB73DD7A472A}" type="pres">
      <dgm:prSet presAssocID="{FE41D54D-1250-4C9D-AE1C-6ADFB89E3A98}" presName="LShape" presStyleLbl="alignNode1" presStyleIdx="8" presStyleCnt="13"/>
      <dgm:spPr/>
    </dgm:pt>
    <dgm:pt modelId="{989C2927-698A-429F-AFBC-3AA6D7A4C1CF}" type="pres">
      <dgm:prSet presAssocID="{FE41D54D-1250-4C9D-AE1C-6ADFB89E3A98}" presName="ParentText" presStyleLbl="revTx" presStyleIdx="4" presStyleCnt="7">
        <dgm:presLayoutVars>
          <dgm:chMax val="0"/>
          <dgm:chPref val="0"/>
          <dgm:bulletEnabled val="1"/>
        </dgm:presLayoutVars>
      </dgm:prSet>
      <dgm:spPr/>
    </dgm:pt>
    <dgm:pt modelId="{3970900C-0B71-4A50-A762-E38B37AB92BE}" type="pres">
      <dgm:prSet presAssocID="{FE41D54D-1250-4C9D-AE1C-6ADFB89E3A98}" presName="Triangle" presStyleLbl="alignNode1" presStyleIdx="9" presStyleCnt="13"/>
      <dgm:spPr/>
    </dgm:pt>
    <dgm:pt modelId="{FDB256FA-7221-489B-92D7-8D263D6BCA02}" type="pres">
      <dgm:prSet presAssocID="{58C2F588-1BB4-4D51-A46C-70E04AC3E278}" presName="sibTrans" presStyleCnt="0"/>
      <dgm:spPr/>
    </dgm:pt>
    <dgm:pt modelId="{3F443122-3E68-447F-97D7-5B9BB1F115BB}" type="pres">
      <dgm:prSet presAssocID="{58C2F588-1BB4-4D51-A46C-70E04AC3E278}" presName="space" presStyleCnt="0"/>
      <dgm:spPr/>
    </dgm:pt>
    <dgm:pt modelId="{410355D6-B09E-4F3C-ABEE-32849A2EA3B0}" type="pres">
      <dgm:prSet presAssocID="{2F80060B-2178-4C39-88DE-E22E8C663FD1}" presName="composite" presStyleCnt="0"/>
      <dgm:spPr/>
    </dgm:pt>
    <dgm:pt modelId="{3C91EEF3-7506-4D29-94D7-10BD57B8761E}" type="pres">
      <dgm:prSet presAssocID="{2F80060B-2178-4C39-88DE-E22E8C663FD1}" presName="LShape" presStyleLbl="alignNode1" presStyleIdx="10" presStyleCnt="13"/>
      <dgm:spPr/>
    </dgm:pt>
    <dgm:pt modelId="{3ECCB89B-EF53-45D6-ADEB-B4AEAABB49E6}" type="pres">
      <dgm:prSet presAssocID="{2F80060B-2178-4C39-88DE-E22E8C663FD1}" presName="ParentText" presStyleLbl="revTx" presStyleIdx="5" presStyleCnt="7">
        <dgm:presLayoutVars>
          <dgm:chMax val="0"/>
          <dgm:chPref val="0"/>
          <dgm:bulletEnabled val="1"/>
        </dgm:presLayoutVars>
      </dgm:prSet>
      <dgm:spPr/>
    </dgm:pt>
    <dgm:pt modelId="{6A28DD77-1268-4487-ABD7-A9685E3F40D3}" type="pres">
      <dgm:prSet presAssocID="{2F80060B-2178-4C39-88DE-E22E8C663FD1}" presName="Triangle" presStyleLbl="alignNode1" presStyleIdx="11" presStyleCnt="13"/>
      <dgm:spPr/>
    </dgm:pt>
    <dgm:pt modelId="{1BFEDEEC-66E2-4CAE-A441-B1D5241588F6}" type="pres">
      <dgm:prSet presAssocID="{24613E54-F040-4D87-9E02-F9F71F79060E}" presName="sibTrans" presStyleCnt="0"/>
      <dgm:spPr/>
    </dgm:pt>
    <dgm:pt modelId="{0EA66889-DB02-4033-841A-A987C134DFFD}" type="pres">
      <dgm:prSet presAssocID="{24613E54-F040-4D87-9E02-F9F71F79060E}" presName="space" presStyleCnt="0"/>
      <dgm:spPr/>
    </dgm:pt>
    <dgm:pt modelId="{46FD14AB-D20C-49EA-8B5F-17414805D638}" type="pres">
      <dgm:prSet presAssocID="{C9C43F42-DAB8-4757-89F3-A1AA5306DD9A}" presName="composite" presStyleCnt="0"/>
      <dgm:spPr/>
    </dgm:pt>
    <dgm:pt modelId="{799AD02D-5F40-460D-B08A-03B9E05B7ACD}" type="pres">
      <dgm:prSet presAssocID="{C9C43F42-DAB8-4757-89F3-A1AA5306DD9A}" presName="LShape" presStyleLbl="alignNode1" presStyleIdx="12" presStyleCnt="13"/>
      <dgm:spPr/>
    </dgm:pt>
    <dgm:pt modelId="{190DB252-E23A-4627-8D26-7F3856D0B648}" type="pres">
      <dgm:prSet presAssocID="{C9C43F42-DAB8-4757-89F3-A1AA5306DD9A}" presName="ParentText" presStyleLbl="revTx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C43AC908-0031-464B-B19F-EDF705B0BBC0}" type="presOf" srcId="{C439EFA3-ACE9-4C38-B298-4238E6E66A25}" destId="{47A3C443-B96D-41F9-847A-43CCF7E507D7}" srcOrd="0" destOrd="0" presId="urn:microsoft.com/office/officeart/2009/3/layout/StepUpProcess"/>
    <dgm:cxn modelId="{5726EF0F-8FC6-4526-BCEF-590F70753C80}" type="presOf" srcId="{FE41D54D-1250-4C9D-AE1C-6ADFB89E3A98}" destId="{989C2927-698A-429F-AFBC-3AA6D7A4C1CF}" srcOrd="0" destOrd="0" presId="urn:microsoft.com/office/officeart/2009/3/layout/StepUpProcess"/>
    <dgm:cxn modelId="{3CEA6C2B-DD49-41F6-AEA6-CF2E1B552C41}" type="presOf" srcId="{AB1508C4-962A-456C-9EFB-7744E7A6850E}" destId="{D08931D1-968E-4F4B-9BDF-36499F32BB54}" srcOrd="0" destOrd="0" presId="urn:microsoft.com/office/officeart/2009/3/layout/StepUpProcess"/>
    <dgm:cxn modelId="{82BB932D-B903-42DD-9CA1-D56C01437AEE}" srcId="{0FA85C9F-FCD6-4993-9528-4311BF84B060}" destId="{4696CA65-1CE2-4401-B648-AA4C43AC26D4}" srcOrd="0" destOrd="0" parTransId="{FC959E06-CD6B-4390-BD88-7E8B4C5D3077}" sibTransId="{0EF854F4-B990-42C4-8D8A-890E95A697B3}"/>
    <dgm:cxn modelId="{AC839F40-C05E-41CD-9415-03F68BE022EB}" srcId="{0FA85C9F-FCD6-4993-9528-4311BF84B060}" destId="{77BA099B-FABA-4EDB-8759-5E2C45E01008}" srcOrd="3" destOrd="0" parTransId="{4C46E7D0-91BB-4252-A54B-DE010D9F9F06}" sibTransId="{EE4C2868-C8D1-438D-84C2-1764E0A268CC}"/>
    <dgm:cxn modelId="{E5C3E95D-1AA4-4834-866B-0747BAC89A42}" srcId="{0FA85C9F-FCD6-4993-9528-4311BF84B060}" destId="{C439EFA3-ACE9-4C38-B298-4238E6E66A25}" srcOrd="2" destOrd="0" parTransId="{B2A4E454-63C8-4F5E-9A0E-B5946C12C4D5}" sibTransId="{4ED2BF27-E356-4271-BA0C-541D11CE4E57}"/>
    <dgm:cxn modelId="{BDB51C49-DD87-47BC-8E65-ABE4383228E1}" type="presOf" srcId="{2F80060B-2178-4C39-88DE-E22E8C663FD1}" destId="{3ECCB89B-EF53-45D6-ADEB-B4AEAABB49E6}" srcOrd="0" destOrd="0" presId="urn:microsoft.com/office/officeart/2009/3/layout/StepUpProcess"/>
    <dgm:cxn modelId="{63404A6B-43DF-4112-A0C8-BAF3B39AE866}" type="presOf" srcId="{4696CA65-1CE2-4401-B648-AA4C43AC26D4}" destId="{1C2EBDE1-FAB7-47DA-9B81-7483CBD2E8EB}" srcOrd="0" destOrd="0" presId="urn:microsoft.com/office/officeart/2009/3/layout/StepUpProcess"/>
    <dgm:cxn modelId="{1D8ECA4B-E737-4CD8-ACFC-DE18A28E6C07}" srcId="{0FA85C9F-FCD6-4993-9528-4311BF84B060}" destId="{2F80060B-2178-4C39-88DE-E22E8C663FD1}" srcOrd="5" destOrd="0" parTransId="{8B1FFC24-0A78-4047-BFB1-2046A9542B6F}" sibTransId="{24613E54-F040-4D87-9E02-F9F71F79060E}"/>
    <dgm:cxn modelId="{9D92BF6C-C70E-4372-9CE8-102B09C068E5}" srcId="{0FA85C9F-FCD6-4993-9528-4311BF84B060}" destId="{AB1508C4-962A-456C-9EFB-7744E7A6850E}" srcOrd="1" destOrd="0" parTransId="{2228883B-4DCC-4D74-AFD0-B6D0AFC41D97}" sibTransId="{0DD5DE82-B95D-4528-A702-A258F5E2C4C0}"/>
    <dgm:cxn modelId="{A9673E9A-1542-4060-AA70-E6E596E8CEBE}" type="presOf" srcId="{77BA099B-FABA-4EDB-8759-5E2C45E01008}" destId="{67B2E588-3A4F-407D-A7B9-4100632106BF}" srcOrd="0" destOrd="0" presId="urn:microsoft.com/office/officeart/2009/3/layout/StepUpProcess"/>
    <dgm:cxn modelId="{8B9039C6-D429-44BA-B38A-28A2583E5EF3}" type="presOf" srcId="{C9C43F42-DAB8-4757-89F3-A1AA5306DD9A}" destId="{190DB252-E23A-4627-8D26-7F3856D0B648}" srcOrd="0" destOrd="0" presId="urn:microsoft.com/office/officeart/2009/3/layout/StepUpProcess"/>
    <dgm:cxn modelId="{E63875D3-AF8D-481A-AADA-3FF7DCF57D9B}" srcId="{0FA85C9F-FCD6-4993-9528-4311BF84B060}" destId="{FE41D54D-1250-4C9D-AE1C-6ADFB89E3A98}" srcOrd="4" destOrd="0" parTransId="{E407F257-8AE5-49F2-A8D0-34676DBB7188}" sibTransId="{58C2F588-1BB4-4D51-A46C-70E04AC3E278}"/>
    <dgm:cxn modelId="{83D579F4-DAAA-488D-92EF-24366286A384}" srcId="{0FA85C9F-FCD6-4993-9528-4311BF84B060}" destId="{C9C43F42-DAB8-4757-89F3-A1AA5306DD9A}" srcOrd="6" destOrd="0" parTransId="{FCA9B7A9-8077-4F9A-9E62-B1460F145660}" sibTransId="{0A9888AB-D91C-4698-B289-E13261647DAE}"/>
    <dgm:cxn modelId="{DFCE5CFC-B037-4909-BDD9-19741971876B}" type="presOf" srcId="{0FA85C9F-FCD6-4993-9528-4311BF84B060}" destId="{EFD93564-5836-443F-9AFA-8308556BBFCB}" srcOrd="0" destOrd="0" presId="urn:microsoft.com/office/officeart/2009/3/layout/StepUpProcess"/>
    <dgm:cxn modelId="{077CDDB9-2413-49E8-92C9-B232567A049F}" type="presParOf" srcId="{EFD93564-5836-443F-9AFA-8308556BBFCB}" destId="{51344B87-4C1E-41FA-A519-F4BF6B1E358A}" srcOrd="0" destOrd="0" presId="urn:microsoft.com/office/officeart/2009/3/layout/StepUpProcess"/>
    <dgm:cxn modelId="{F35F20E2-DFA7-49C3-88D5-0FB57479517D}" type="presParOf" srcId="{51344B87-4C1E-41FA-A519-F4BF6B1E358A}" destId="{F70213AD-EBC6-4D7D-856F-E31879A1F450}" srcOrd="0" destOrd="0" presId="urn:microsoft.com/office/officeart/2009/3/layout/StepUpProcess"/>
    <dgm:cxn modelId="{2681885E-CAE5-4D6B-B33D-60C6AA638DF2}" type="presParOf" srcId="{51344B87-4C1E-41FA-A519-F4BF6B1E358A}" destId="{1C2EBDE1-FAB7-47DA-9B81-7483CBD2E8EB}" srcOrd="1" destOrd="0" presId="urn:microsoft.com/office/officeart/2009/3/layout/StepUpProcess"/>
    <dgm:cxn modelId="{80156A2E-4D80-4639-92DA-4773472F5C8B}" type="presParOf" srcId="{51344B87-4C1E-41FA-A519-F4BF6B1E358A}" destId="{A6BB5236-1778-4345-867A-097F2BD15EB2}" srcOrd="2" destOrd="0" presId="urn:microsoft.com/office/officeart/2009/3/layout/StepUpProcess"/>
    <dgm:cxn modelId="{D59AAA9B-6CC0-42CC-B513-F2C25DB11279}" type="presParOf" srcId="{EFD93564-5836-443F-9AFA-8308556BBFCB}" destId="{25A9F261-4B14-4066-8EBA-5A0D064529CB}" srcOrd="1" destOrd="0" presId="urn:microsoft.com/office/officeart/2009/3/layout/StepUpProcess"/>
    <dgm:cxn modelId="{04BCB32D-7208-4F49-AAB0-9054D4F893A0}" type="presParOf" srcId="{25A9F261-4B14-4066-8EBA-5A0D064529CB}" destId="{7A51C32C-3364-4FFF-964D-29A4358B11A7}" srcOrd="0" destOrd="0" presId="urn:microsoft.com/office/officeart/2009/3/layout/StepUpProcess"/>
    <dgm:cxn modelId="{038FB4A8-05C2-4778-AD76-CDAB64601046}" type="presParOf" srcId="{EFD93564-5836-443F-9AFA-8308556BBFCB}" destId="{EA88621A-096A-48ED-AFD0-F756FBB5D1DB}" srcOrd="2" destOrd="0" presId="urn:microsoft.com/office/officeart/2009/3/layout/StepUpProcess"/>
    <dgm:cxn modelId="{34EC7600-3A70-4160-85E6-50578145BAD2}" type="presParOf" srcId="{EA88621A-096A-48ED-AFD0-F756FBB5D1DB}" destId="{40B10EB0-13AE-43B6-823F-58388BD4A47B}" srcOrd="0" destOrd="0" presId="urn:microsoft.com/office/officeart/2009/3/layout/StepUpProcess"/>
    <dgm:cxn modelId="{EF4639D3-CB87-404C-89C1-B891E147D087}" type="presParOf" srcId="{EA88621A-096A-48ED-AFD0-F756FBB5D1DB}" destId="{D08931D1-968E-4F4B-9BDF-36499F32BB54}" srcOrd="1" destOrd="0" presId="urn:microsoft.com/office/officeart/2009/3/layout/StepUpProcess"/>
    <dgm:cxn modelId="{56518993-C620-4653-8124-3D6EA78BC3C2}" type="presParOf" srcId="{EA88621A-096A-48ED-AFD0-F756FBB5D1DB}" destId="{FB135D7B-F073-4764-8E18-D6CAF7B62150}" srcOrd="2" destOrd="0" presId="urn:microsoft.com/office/officeart/2009/3/layout/StepUpProcess"/>
    <dgm:cxn modelId="{6C953674-7D9C-493B-958A-E69FF0B74A72}" type="presParOf" srcId="{EFD93564-5836-443F-9AFA-8308556BBFCB}" destId="{14CEA74F-0318-4D40-B699-220651604771}" srcOrd="3" destOrd="0" presId="urn:microsoft.com/office/officeart/2009/3/layout/StepUpProcess"/>
    <dgm:cxn modelId="{8C5B80F9-DBCB-4435-9619-DBCED38135E2}" type="presParOf" srcId="{14CEA74F-0318-4D40-B699-220651604771}" destId="{16660366-D0E9-4C32-9252-04C38CF850ED}" srcOrd="0" destOrd="0" presId="urn:microsoft.com/office/officeart/2009/3/layout/StepUpProcess"/>
    <dgm:cxn modelId="{DD8B361E-9A51-493F-BFCB-57AAF46E04B6}" type="presParOf" srcId="{EFD93564-5836-443F-9AFA-8308556BBFCB}" destId="{A8315EDF-762A-45EE-8C3A-0DE3CAECDE25}" srcOrd="4" destOrd="0" presId="urn:microsoft.com/office/officeart/2009/3/layout/StepUpProcess"/>
    <dgm:cxn modelId="{96624BA6-F654-4EF0-902A-4573A8488267}" type="presParOf" srcId="{A8315EDF-762A-45EE-8C3A-0DE3CAECDE25}" destId="{7EE2F9A8-8C21-42BB-AA62-5FA62A995FF5}" srcOrd="0" destOrd="0" presId="urn:microsoft.com/office/officeart/2009/3/layout/StepUpProcess"/>
    <dgm:cxn modelId="{7AE9865A-A9B8-4008-A9CF-6F58E9F68DF4}" type="presParOf" srcId="{A8315EDF-762A-45EE-8C3A-0DE3CAECDE25}" destId="{47A3C443-B96D-41F9-847A-43CCF7E507D7}" srcOrd="1" destOrd="0" presId="urn:microsoft.com/office/officeart/2009/3/layout/StepUpProcess"/>
    <dgm:cxn modelId="{B21E4F62-340C-4C5F-8E40-7349ED5B8B97}" type="presParOf" srcId="{A8315EDF-762A-45EE-8C3A-0DE3CAECDE25}" destId="{30451527-FEFC-4EF8-B0D8-58A71DA81F01}" srcOrd="2" destOrd="0" presId="urn:microsoft.com/office/officeart/2009/3/layout/StepUpProcess"/>
    <dgm:cxn modelId="{1100F486-3DF4-420D-B94D-69872F6C7433}" type="presParOf" srcId="{EFD93564-5836-443F-9AFA-8308556BBFCB}" destId="{3BAC06FD-724B-4F68-B6B9-1A10597E9104}" srcOrd="5" destOrd="0" presId="urn:microsoft.com/office/officeart/2009/3/layout/StepUpProcess"/>
    <dgm:cxn modelId="{325E014A-7C06-450E-BCB7-C1CF867F3314}" type="presParOf" srcId="{3BAC06FD-724B-4F68-B6B9-1A10597E9104}" destId="{BCD101D1-0B41-4560-8F2D-552F6308D736}" srcOrd="0" destOrd="0" presId="urn:microsoft.com/office/officeart/2009/3/layout/StepUpProcess"/>
    <dgm:cxn modelId="{85BAB69F-FD1D-4752-B9B6-7468C851B2DB}" type="presParOf" srcId="{EFD93564-5836-443F-9AFA-8308556BBFCB}" destId="{981EECED-F33A-4B75-812E-EFA41A117837}" srcOrd="6" destOrd="0" presId="urn:microsoft.com/office/officeart/2009/3/layout/StepUpProcess"/>
    <dgm:cxn modelId="{708BB015-BB83-46AA-8C09-79752258A406}" type="presParOf" srcId="{981EECED-F33A-4B75-812E-EFA41A117837}" destId="{C61E83BC-F426-4F62-B0B0-67B1BD20B223}" srcOrd="0" destOrd="0" presId="urn:microsoft.com/office/officeart/2009/3/layout/StepUpProcess"/>
    <dgm:cxn modelId="{88FF3D3B-8951-4CB5-8F1F-70A14CC2D1B1}" type="presParOf" srcId="{981EECED-F33A-4B75-812E-EFA41A117837}" destId="{67B2E588-3A4F-407D-A7B9-4100632106BF}" srcOrd="1" destOrd="0" presId="urn:microsoft.com/office/officeart/2009/3/layout/StepUpProcess"/>
    <dgm:cxn modelId="{91B34130-CF0F-4E9B-BF79-60F21C037741}" type="presParOf" srcId="{981EECED-F33A-4B75-812E-EFA41A117837}" destId="{C6C7B53E-4953-4D6C-87F8-C00482EAD3F9}" srcOrd="2" destOrd="0" presId="urn:microsoft.com/office/officeart/2009/3/layout/StepUpProcess"/>
    <dgm:cxn modelId="{4132EC47-EAE6-490C-A839-00C9B05538E7}" type="presParOf" srcId="{EFD93564-5836-443F-9AFA-8308556BBFCB}" destId="{E1C34BFF-D0FE-4C51-8A4D-56DB540771AE}" srcOrd="7" destOrd="0" presId="urn:microsoft.com/office/officeart/2009/3/layout/StepUpProcess"/>
    <dgm:cxn modelId="{1F9F65BF-ACA9-4E16-A34D-1E2CCE93A3A3}" type="presParOf" srcId="{E1C34BFF-D0FE-4C51-8A4D-56DB540771AE}" destId="{3F322F23-1004-42C5-B3D4-27708C6A3B5C}" srcOrd="0" destOrd="0" presId="urn:microsoft.com/office/officeart/2009/3/layout/StepUpProcess"/>
    <dgm:cxn modelId="{50B02D24-B871-4E30-862A-9B614F1387C8}" type="presParOf" srcId="{EFD93564-5836-443F-9AFA-8308556BBFCB}" destId="{3661AE16-1E39-4871-8108-418B720F5375}" srcOrd="8" destOrd="0" presId="urn:microsoft.com/office/officeart/2009/3/layout/StepUpProcess"/>
    <dgm:cxn modelId="{2F1CE0D4-8724-41F2-A667-EE73A060E169}" type="presParOf" srcId="{3661AE16-1E39-4871-8108-418B720F5375}" destId="{354A4BC6-5793-4660-8A88-EB73DD7A472A}" srcOrd="0" destOrd="0" presId="urn:microsoft.com/office/officeart/2009/3/layout/StepUpProcess"/>
    <dgm:cxn modelId="{36A8F436-D04F-4E23-9E34-7419094DFEEE}" type="presParOf" srcId="{3661AE16-1E39-4871-8108-418B720F5375}" destId="{989C2927-698A-429F-AFBC-3AA6D7A4C1CF}" srcOrd="1" destOrd="0" presId="urn:microsoft.com/office/officeart/2009/3/layout/StepUpProcess"/>
    <dgm:cxn modelId="{CADE59AF-6D29-41FE-961F-5E11C0F3BAF7}" type="presParOf" srcId="{3661AE16-1E39-4871-8108-418B720F5375}" destId="{3970900C-0B71-4A50-A762-E38B37AB92BE}" srcOrd="2" destOrd="0" presId="urn:microsoft.com/office/officeart/2009/3/layout/StepUpProcess"/>
    <dgm:cxn modelId="{AE29A222-E28F-4926-8F0D-D58428912A37}" type="presParOf" srcId="{EFD93564-5836-443F-9AFA-8308556BBFCB}" destId="{FDB256FA-7221-489B-92D7-8D263D6BCA02}" srcOrd="9" destOrd="0" presId="urn:microsoft.com/office/officeart/2009/3/layout/StepUpProcess"/>
    <dgm:cxn modelId="{8040C19D-2A0A-4D31-B0A8-075DC82507E0}" type="presParOf" srcId="{FDB256FA-7221-489B-92D7-8D263D6BCA02}" destId="{3F443122-3E68-447F-97D7-5B9BB1F115BB}" srcOrd="0" destOrd="0" presId="urn:microsoft.com/office/officeart/2009/3/layout/StepUpProcess"/>
    <dgm:cxn modelId="{5AFA50E5-96C8-469E-A882-4DF70FC077FF}" type="presParOf" srcId="{EFD93564-5836-443F-9AFA-8308556BBFCB}" destId="{410355D6-B09E-4F3C-ABEE-32849A2EA3B0}" srcOrd="10" destOrd="0" presId="urn:microsoft.com/office/officeart/2009/3/layout/StepUpProcess"/>
    <dgm:cxn modelId="{5C1486B5-6B35-4E48-8243-17AEB798D985}" type="presParOf" srcId="{410355D6-B09E-4F3C-ABEE-32849A2EA3B0}" destId="{3C91EEF3-7506-4D29-94D7-10BD57B8761E}" srcOrd="0" destOrd="0" presId="urn:microsoft.com/office/officeart/2009/3/layout/StepUpProcess"/>
    <dgm:cxn modelId="{E3F8FF22-32BB-4268-B63C-612C4EF52E91}" type="presParOf" srcId="{410355D6-B09E-4F3C-ABEE-32849A2EA3B0}" destId="{3ECCB89B-EF53-45D6-ADEB-B4AEAABB49E6}" srcOrd="1" destOrd="0" presId="urn:microsoft.com/office/officeart/2009/3/layout/StepUpProcess"/>
    <dgm:cxn modelId="{D568B433-F0C5-452B-9039-238985EEDBB5}" type="presParOf" srcId="{410355D6-B09E-4F3C-ABEE-32849A2EA3B0}" destId="{6A28DD77-1268-4487-ABD7-A9685E3F40D3}" srcOrd="2" destOrd="0" presId="urn:microsoft.com/office/officeart/2009/3/layout/StepUpProcess"/>
    <dgm:cxn modelId="{B31D9EF9-CC32-429D-9B17-6B6FFB270F4B}" type="presParOf" srcId="{EFD93564-5836-443F-9AFA-8308556BBFCB}" destId="{1BFEDEEC-66E2-4CAE-A441-B1D5241588F6}" srcOrd="11" destOrd="0" presId="urn:microsoft.com/office/officeart/2009/3/layout/StepUpProcess"/>
    <dgm:cxn modelId="{6E4440B3-2C73-4673-81CF-64E0EF09C14B}" type="presParOf" srcId="{1BFEDEEC-66E2-4CAE-A441-B1D5241588F6}" destId="{0EA66889-DB02-4033-841A-A987C134DFFD}" srcOrd="0" destOrd="0" presId="urn:microsoft.com/office/officeart/2009/3/layout/StepUpProcess"/>
    <dgm:cxn modelId="{ED82D544-0F34-401A-879E-AC0417C2CC12}" type="presParOf" srcId="{EFD93564-5836-443F-9AFA-8308556BBFCB}" destId="{46FD14AB-D20C-49EA-8B5F-17414805D638}" srcOrd="12" destOrd="0" presId="urn:microsoft.com/office/officeart/2009/3/layout/StepUpProcess"/>
    <dgm:cxn modelId="{7B7A6468-0F15-4393-A0BE-7455403BE0F4}" type="presParOf" srcId="{46FD14AB-D20C-49EA-8B5F-17414805D638}" destId="{799AD02D-5F40-460D-B08A-03B9E05B7ACD}" srcOrd="0" destOrd="0" presId="urn:microsoft.com/office/officeart/2009/3/layout/StepUpProcess"/>
    <dgm:cxn modelId="{B3288B94-30A2-4F6C-9D04-8BA7E9880E13}" type="presParOf" srcId="{46FD14AB-D20C-49EA-8B5F-17414805D638}" destId="{190DB252-E23A-4627-8D26-7F3856D0B64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FA85C9F-FCD6-4993-9528-4311BF84B060}" type="doc">
      <dgm:prSet loTypeId="urn:microsoft.com/office/officeart/2008/layout/VerticalCircleList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AB1508C4-962A-456C-9EFB-7744E7A6850E}">
      <dgm:prSet phldrT="[Text]" custT="1"/>
      <dgm:spPr/>
      <dgm:t>
        <a:bodyPr/>
        <a:lstStyle/>
        <a:p>
          <a:r>
            <a:rPr lang="en-US" sz="2400" b="1" u="sng" dirty="0">
              <a:latin typeface="Calibri" panose="020F0502020204030204" pitchFamily="34" charset="0"/>
            </a:rPr>
            <a:t>Incorrect Transactions</a:t>
          </a:r>
          <a:r>
            <a:rPr lang="en-US" sz="2400" dirty="0">
              <a:latin typeface="Calibri" panose="020F0502020204030204" pitchFamily="34" charset="0"/>
            </a:rPr>
            <a:t>: Attempt to resolve with the vendor first. Create form in </a:t>
          </a:r>
          <a:r>
            <a:rPr lang="en-US" sz="2400" dirty="0" err="1">
              <a:latin typeface="Calibri" panose="020F0502020204030204" pitchFamily="34" charset="0"/>
            </a:rPr>
            <a:t>Pcard</a:t>
          </a:r>
          <a:r>
            <a:rPr lang="en-US" sz="2400" dirty="0">
              <a:latin typeface="Calibri" panose="020F0502020204030204" pitchFamily="34" charset="0"/>
            </a:rPr>
            <a:t> Place within 60 days from the </a:t>
          </a:r>
          <a:r>
            <a:rPr lang="en-US" sz="2400" i="1" u="sng" dirty="0">
              <a:latin typeface="Calibri" panose="020F0502020204030204" pitchFamily="34" charset="0"/>
            </a:rPr>
            <a:t>transaction date</a:t>
          </a:r>
          <a:r>
            <a:rPr lang="en-US" sz="2400" dirty="0">
              <a:latin typeface="Calibri" panose="020F0502020204030204" pitchFamily="34" charset="0"/>
            </a:rPr>
            <a:t>, if not resolved</a:t>
          </a:r>
        </a:p>
      </dgm:t>
    </dgm:pt>
    <dgm:pt modelId="{2228883B-4DCC-4D74-AFD0-B6D0AFC41D97}" type="parTrans" cxnId="{9D92BF6C-C70E-4372-9CE8-102B09C068E5}">
      <dgm:prSet/>
      <dgm:spPr/>
      <dgm:t>
        <a:bodyPr/>
        <a:lstStyle/>
        <a:p>
          <a:endParaRPr lang="en-US"/>
        </a:p>
      </dgm:t>
    </dgm:pt>
    <dgm:pt modelId="{0DD5DE82-B95D-4528-A702-A258F5E2C4C0}" type="sibTrans" cxnId="{9D92BF6C-C70E-4372-9CE8-102B09C068E5}">
      <dgm:prSet/>
      <dgm:spPr/>
      <dgm:t>
        <a:bodyPr/>
        <a:lstStyle/>
        <a:p>
          <a:endParaRPr lang="en-US"/>
        </a:p>
      </dgm:t>
    </dgm:pt>
    <dgm:pt modelId="{C439EFA3-ACE9-4C38-B298-4238E6E66A25}">
      <dgm:prSet phldrT="[Text]" custT="1"/>
      <dgm:spPr/>
      <dgm:t>
        <a:bodyPr/>
        <a:lstStyle/>
        <a:p>
          <a:r>
            <a:rPr lang="en-US" sz="2400" b="1" u="sng" dirty="0">
              <a:latin typeface="Calibri" panose="020F0502020204030204" pitchFamily="34" charset="0"/>
            </a:rPr>
            <a:t>Fraudulent Charges- </a:t>
          </a:r>
          <a:r>
            <a:rPr lang="en-US" sz="2400" dirty="0">
              <a:latin typeface="Calibri" panose="020F0502020204030204" pitchFamily="34" charset="0"/>
            </a:rPr>
            <a:t>Report to US Bank IMMEDIATELY! Fraud Number = 1-800-523-9078</a:t>
          </a:r>
        </a:p>
      </dgm:t>
    </dgm:pt>
    <dgm:pt modelId="{B2A4E454-63C8-4F5E-9A0E-B5946C12C4D5}" type="parTrans" cxnId="{E5C3E95D-1AA4-4834-866B-0747BAC89A42}">
      <dgm:prSet/>
      <dgm:spPr/>
      <dgm:t>
        <a:bodyPr/>
        <a:lstStyle/>
        <a:p>
          <a:endParaRPr lang="en-US"/>
        </a:p>
      </dgm:t>
    </dgm:pt>
    <dgm:pt modelId="{4ED2BF27-E356-4271-BA0C-541D11CE4E57}" type="sibTrans" cxnId="{E5C3E95D-1AA4-4834-866B-0747BAC89A42}">
      <dgm:prSet/>
      <dgm:spPr/>
      <dgm:t>
        <a:bodyPr/>
        <a:lstStyle/>
        <a:p>
          <a:endParaRPr lang="en-US"/>
        </a:p>
      </dgm:t>
    </dgm:pt>
    <dgm:pt modelId="{228FC2ED-E3BA-47F9-87BD-D8DCBE4D2015}" type="pres">
      <dgm:prSet presAssocID="{0FA85C9F-FCD6-4993-9528-4311BF84B060}" presName="Name0" presStyleCnt="0">
        <dgm:presLayoutVars>
          <dgm:dir/>
        </dgm:presLayoutVars>
      </dgm:prSet>
      <dgm:spPr/>
    </dgm:pt>
    <dgm:pt modelId="{EE2B663E-D06B-449A-B808-B4553E27FB8A}" type="pres">
      <dgm:prSet presAssocID="{AB1508C4-962A-456C-9EFB-7744E7A6850E}" presName="noChildren" presStyleCnt="0"/>
      <dgm:spPr/>
    </dgm:pt>
    <dgm:pt modelId="{15EF2F95-20F4-4392-B45D-5B67214C27FF}" type="pres">
      <dgm:prSet presAssocID="{AB1508C4-962A-456C-9EFB-7744E7A6850E}" presName="gap" presStyleCnt="0"/>
      <dgm:spPr/>
    </dgm:pt>
    <dgm:pt modelId="{A5FED5D4-1BB6-48CD-822A-D87A93626D73}" type="pres">
      <dgm:prSet presAssocID="{AB1508C4-962A-456C-9EFB-7744E7A6850E}" presName="medCircle2" presStyleLbl="vennNode1" presStyleIdx="0" presStyleCnt="2"/>
      <dgm:spPr/>
    </dgm:pt>
    <dgm:pt modelId="{A9D88E36-E792-4CA6-AF94-CEA1F9B26E40}" type="pres">
      <dgm:prSet presAssocID="{AB1508C4-962A-456C-9EFB-7744E7A6850E}" presName="txLvlOnly1" presStyleLbl="revTx" presStyleIdx="0" presStyleCnt="2"/>
      <dgm:spPr/>
    </dgm:pt>
    <dgm:pt modelId="{BAD9FDFD-A7BC-4599-A965-AE94AF5D7110}" type="pres">
      <dgm:prSet presAssocID="{C439EFA3-ACE9-4C38-B298-4238E6E66A25}" presName="noChildren" presStyleCnt="0"/>
      <dgm:spPr/>
    </dgm:pt>
    <dgm:pt modelId="{E89EE1F6-6CDE-487B-A763-868E4F76C1DE}" type="pres">
      <dgm:prSet presAssocID="{C439EFA3-ACE9-4C38-B298-4238E6E66A25}" presName="gap" presStyleCnt="0"/>
      <dgm:spPr/>
    </dgm:pt>
    <dgm:pt modelId="{4A504559-5337-45FC-BC3E-C9CF3454A23F}" type="pres">
      <dgm:prSet presAssocID="{C439EFA3-ACE9-4C38-B298-4238E6E66A25}" presName="medCircle2" presStyleLbl="vennNode1" presStyleIdx="1" presStyleCnt="2"/>
      <dgm:spPr/>
    </dgm:pt>
    <dgm:pt modelId="{FB93EEB4-21DB-47A9-926F-10C5AB050EA6}" type="pres">
      <dgm:prSet presAssocID="{C439EFA3-ACE9-4C38-B298-4238E6E66A25}" presName="txLvlOnly1" presStyleLbl="revTx" presStyleIdx="1" presStyleCnt="2"/>
      <dgm:spPr/>
    </dgm:pt>
  </dgm:ptLst>
  <dgm:cxnLst>
    <dgm:cxn modelId="{E5C3E95D-1AA4-4834-866B-0747BAC89A42}" srcId="{0FA85C9F-FCD6-4993-9528-4311BF84B060}" destId="{C439EFA3-ACE9-4C38-B298-4238E6E66A25}" srcOrd="1" destOrd="0" parTransId="{B2A4E454-63C8-4F5E-9A0E-B5946C12C4D5}" sibTransId="{4ED2BF27-E356-4271-BA0C-541D11CE4E57}"/>
    <dgm:cxn modelId="{9D92BF6C-C70E-4372-9CE8-102B09C068E5}" srcId="{0FA85C9F-FCD6-4993-9528-4311BF84B060}" destId="{AB1508C4-962A-456C-9EFB-7744E7A6850E}" srcOrd="0" destOrd="0" parTransId="{2228883B-4DCC-4D74-AFD0-B6D0AFC41D97}" sibTransId="{0DD5DE82-B95D-4528-A702-A258F5E2C4C0}"/>
    <dgm:cxn modelId="{96972780-837D-425B-B2AA-372CD4826196}" type="presOf" srcId="{C439EFA3-ACE9-4C38-B298-4238E6E66A25}" destId="{FB93EEB4-21DB-47A9-926F-10C5AB050EA6}" srcOrd="0" destOrd="0" presId="urn:microsoft.com/office/officeart/2008/layout/VerticalCircleList"/>
    <dgm:cxn modelId="{4085898B-1E0D-4806-9F5F-789EACFE3BA3}" type="presOf" srcId="{0FA85C9F-FCD6-4993-9528-4311BF84B060}" destId="{228FC2ED-E3BA-47F9-87BD-D8DCBE4D2015}" srcOrd="0" destOrd="0" presId="urn:microsoft.com/office/officeart/2008/layout/VerticalCircleList"/>
    <dgm:cxn modelId="{15B7F192-9938-4500-BC6A-E617B50A5AB5}" type="presOf" srcId="{AB1508C4-962A-456C-9EFB-7744E7A6850E}" destId="{A9D88E36-E792-4CA6-AF94-CEA1F9B26E40}" srcOrd="0" destOrd="0" presId="urn:microsoft.com/office/officeart/2008/layout/VerticalCircleList"/>
    <dgm:cxn modelId="{6ED08372-7FD1-48E0-BEDD-A744E9E79B1D}" type="presParOf" srcId="{228FC2ED-E3BA-47F9-87BD-D8DCBE4D2015}" destId="{EE2B663E-D06B-449A-B808-B4553E27FB8A}" srcOrd="0" destOrd="0" presId="urn:microsoft.com/office/officeart/2008/layout/VerticalCircleList"/>
    <dgm:cxn modelId="{E35A7A6A-0456-43BC-A268-5A6D51568A52}" type="presParOf" srcId="{EE2B663E-D06B-449A-B808-B4553E27FB8A}" destId="{15EF2F95-20F4-4392-B45D-5B67214C27FF}" srcOrd="0" destOrd="0" presId="urn:microsoft.com/office/officeart/2008/layout/VerticalCircleList"/>
    <dgm:cxn modelId="{F282D265-A29C-4C95-8C54-06A41423ADCB}" type="presParOf" srcId="{EE2B663E-D06B-449A-B808-B4553E27FB8A}" destId="{A5FED5D4-1BB6-48CD-822A-D87A93626D73}" srcOrd="1" destOrd="0" presId="urn:microsoft.com/office/officeart/2008/layout/VerticalCircleList"/>
    <dgm:cxn modelId="{820F10EE-FAE0-407E-9F03-3EB30DA3101A}" type="presParOf" srcId="{EE2B663E-D06B-449A-B808-B4553E27FB8A}" destId="{A9D88E36-E792-4CA6-AF94-CEA1F9B26E40}" srcOrd="2" destOrd="0" presId="urn:microsoft.com/office/officeart/2008/layout/VerticalCircleList"/>
    <dgm:cxn modelId="{830EF946-73D2-4C43-B6BA-19ACB012044F}" type="presParOf" srcId="{228FC2ED-E3BA-47F9-87BD-D8DCBE4D2015}" destId="{BAD9FDFD-A7BC-4599-A965-AE94AF5D7110}" srcOrd="1" destOrd="0" presId="urn:microsoft.com/office/officeart/2008/layout/VerticalCircleList"/>
    <dgm:cxn modelId="{C8DCB5DE-2F87-40D4-9553-86DCB6B38B24}" type="presParOf" srcId="{BAD9FDFD-A7BC-4599-A965-AE94AF5D7110}" destId="{E89EE1F6-6CDE-487B-A763-868E4F76C1DE}" srcOrd="0" destOrd="0" presId="urn:microsoft.com/office/officeart/2008/layout/VerticalCircleList"/>
    <dgm:cxn modelId="{12FC0AC4-6409-4DCD-9CEA-1762F00888C5}" type="presParOf" srcId="{BAD9FDFD-A7BC-4599-A965-AE94AF5D7110}" destId="{4A504559-5337-45FC-BC3E-C9CF3454A23F}" srcOrd="1" destOrd="0" presId="urn:microsoft.com/office/officeart/2008/layout/VerticalCircleList"/>
    <dgm:cxn modelId="{1719DBA3-1186-4124-98A6-69D5C949D696}" type="presParOf" srcId="{BAD9FDFD-A7BC-4599-A965-AE94AF5D7110}" destId="{FB93EEB4-21DB-47A9-926F-10C5AB050EA6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86302-729B-4B31-8C90-C0D467DDBE54}">
      <dsp:nvSpPr>
        <dsp:cNvPr id="0" name=""/>
        <dsp:cNvSpPr/>
      </dsp:nvSpPr>
      <dsp:spPr>
        <a:xfrm>
          <a:off x="0" y="4458220"/>
          <a:ext cx="7388773" cy="73140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Online Demonstration</a:t>
          </a:r>
        </a:p>
      </dsp:txBody>
      <dsp:txXfrm>
        <a:off x="0" y="4458220"/>
        <a:ext cx="7388773" cy="731408"/>
      </dsp:txXfrm>
    </dsp:sp>
    <dsp:sp modelId="{C8D3926F-7C5E-4FC1-B7E8-1BA22EEA2FA5}">
      <dsp:nvSpPr>
        <dsp:cNvPr id="0" name=""/>
        <dsp:cNvSpPr/>
      </dsp:nvSpPr>
      <dsp:spPr>
        <a:xfrm rot="10800000">
          <a:off x="0" y="3344286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Protecting Your Card</a:t>
          </a:r>
        </a:p>
      </dsp:txBody>
      <dsp:txXfrm rot="10800000">
        <a:off x="0" y="3344286"/>
        <a:ext cx="7388773" cy="730930"/>
      </dsp:txXfrm>
    </dsp:sp>
    <dsp:sp modelId="{27062D73-4D10-41D3-9731-3A44B2EB988D}">
      <dsp:nvSpPr>
        <dsp:cNvPr id="0" name=""/>
        <dsp:cNvSpPr/>
      </dsp:nvSpPr>
      <dsp:spPr>
        <a:xfrm rot="10800000">
          <a:off x="0" y="2230351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Maintaining Your Card</a:t>
          </a:r>
        </a:p>
      </dsp:txBody>
      <dsp:txXfrm rot="10800000">
        <a:off x="0" y="2230351"/>
        <a:ext cx="7388773" cy="730930"/>
      </dsp:txXfrm>
    </dsp:sp>
    <dsp:sp modelId="{5CEF755E-9A29-4270-8708-09D6EDBAD4EE}">
      <dsp:nvSpPr>
        <dsp:cNvPr id="0" name=""/>
        <dsp:cNvSpPr/>
      </dsp:nvSpPr>
      <dsp:spPr>
        <a:xfrm rot="10800000">
          <a:off x="0" y="1116416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How to Use Your Card</a:t>
          </a:r>
        </a:p>
      </dsp:txBody>
      <dsp:txXfrm rot="10800000">
        <a:off x="0" y="1116416"/>
        <a:ext cx="7388773" cy="730930"/>
      </dsp:txXfrm>
    </dsp:sp>
    <dsp:sp modelId="{C517C6F2-0105-45B3-812E-9C29686FD4DD}">
      <dsp:nvSpPr>
        <dsp:cNvPr id="0" name=""/>
        <dsp:cNvSpPr/>
      </dsp:nvSpPr>
      <dsp:spPr>
        <a:xfrm rot="10800000">
          <a:off x="0" y="2481"/>
          <a:ext cx="7388773" cy="1124905"/>
        </a:xfrm>
        <a:prstGeom prst="upArrowCallou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What is a P-Card?</a:t>
          </a:r>
        </a:p>
      </dsp:txBody>
      <dsp:txXfrm rot="10800000">
        <a:off x="0" y="2481"/>
        <a:ext cx="7388773" cy="73093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5846FF-0603-4B67-992B-C6FECEB0C3D8}">
      <dsp:nvSpPr>
        <dsp:cNvPr id="0" name=""/>
        <dsp:cNvSpPr/>
      </dsp:nvSpPr>
      <dsp:spPr>
        <a:xfrm>
          <a:off x="0" y="0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>
                  <a:lumMod val="65000"/>
                  <a:lumOff val="35000"/>
                </a:schemeClr>
              </a:solidFill>
            </a:rPr>
            <a:t>Protect your card!</a:t>
          </a:r>
        </a:p>
      </dsp:txBody>
      <dsp:txXfrm>
        <a:off x="27373" y="27373"/>
        <a:ext cx="4571524" cy="879833"/>
      </dsp:txXfrm>
    </dsp:sp>
    <dsp:sp modelId="{520DD323-D907-482D-AFBB-919C3807BF03}">
      <dsp:nvSpPr>
        <dsp:cNvPr id="0" name=""/>
        <dsp:cNvSpPr/>
      </dsp:nvSpPr>
      <dsp:spPr>
        <a:xfrm>
          <a:off x="424854" y="1064382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>
                  <a:lumMod val="65000"/>
                  <a:lumOff val="35000"/>
                </a:schemeClr>
              </a:solidFill>
            </a:rPr>
            <a:t>Contact US Bank IMMEDIATELY!</a:t>
          </a:r>
        </a:p>
      </dsp:txBody>
      <dsp:txXfrm>
        <a:off x="452227" y="1091755"/>
        <a:ext cx="4602277" cy="879833"/>
      </dsp:txXfrm>
    </dsp:sp>
    <dsp:sp modelId="{88414157-0546-4504-8E1A-706CD7895F33}">
      <dsp:nvSpPr>
        <dsp:cNvPr id="0" name=""/>
        <dsp:cNvSpPr/>
      </dsp:nvSpPr>
      <dsp:spPr>
        <a:xfrm>
          <a:off x="849708" y="2128765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>
                  <a:lumMod val="65000"/>
                  <a:lumOff val="35000"/>
                </a:schemeClr>
              </a:solidFill>
            </a:rPr>
            <a:t>Store the phone number for US Bank where you can retrieve it quickly</a:t>
          </a:r>
        </a:p>
      </dsp:txBody>
      <dsp:txXfrm>
        <a:off x="877081" y="2156138"/>
        <a:ext cx="4602277" cy="879833"/>
      </dsp:txXfrm>
    </dsp:sp>
    <dsp:sp modelId="{B68FC9DE-9B6B-45E1-8732-BF5D9F6871ED}">
      <dsp:nvSpPr>
        <dsp:cNvPr id="0" name=""/>
        <dsp:cNvSpPr/>
      </dsp:nvSpPr>
      <dsp:spPr>
        <a:xfrm>
          <a:off x="1274563" y="3193148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>
                  <a:lumMod val="65000"/>
                  <a:lumOff val="35000"/>
                </a:schemeClr>
              </a:solidFill>
            </a:rPr>
            <a:t>Notify your supervisor</a:t>
          </a:r>
        </a:p>
      </dsp:txBody>
      <dsp:txXfrm>
        <a:off x="1301936" y="3220521"/>
        <a:ext cx="4602277" cy="879833"/>
      </dsp:txXfrm>
    </dsp:sp>
    <dsp:sp modelId="{A9B3BB4E-6D63-46B0-9628-A9E8B70CE2FC}">
      <dsp:nvSpPr>
        <dsp:cNvPr id="0" name=""/>
        <dsp:cNvSpPr/>
      </dsp:nvSpPr>
      <dsp:spPr>
        <a:xfrm>
          <a:off x="1699417" y="4257531"/>
          <a:ext cx="5689355" cy="9345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tx1">
                  <a:lumMod val="65000"/>
                  <a:lumOff val="35000"/>
                </a:schemeClr>
              </a:solidFill>
            </a:rPr>
            <a:t>Notify Plan Administrator</a:t>
          </a:r>
        </a:p>
      </dsp:txBody>
      <dsp:txXfrm>
        <a:off x="1726790" y="4284904"/>
        <a:ext cx="4602277" cy="879833"/>
      </dsp:txXfrm>
    </dsp:sp>
    <dsp:sp modelId="{563B7096-8173-4165-8B81-718C908676BA}">
      <dsp:nvSpPr>
        <dsp:cNvPr id="0" name=""/>
        <dsp:cNvSpPr/>
      </dsp:nvSpPr>
      <dsp:spPr>
        <a:xfrm>
          <a:off x="5081878" y="682762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218560" y="682762"/>
        <a:ext cx="334112" cy="457126"/>
      </dsp:txXfrm>
    </dsp:sp>
    <dsp:sp modelId="{B8DD44CC-4F84-47DE-8FFD-D007DF1A2486}">
      <dsp:nvSpPr>
        <dsp:cNvPr id="0" name=""/>
        <dsp:cNvSpPr/>
      </dsp:nvSpPr>
      <dsp:spPr>
        <a:xfrm>
          <a:off x="5506732" y="1747145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643414" y="1747145"/>
        <a:ext cx="334112" cy="457126"/>
      </dsp:txXfrm>
    </dsp:sp>
    <dsp:sp modelId="{287CAD52-0903-4515-B8E5-3BFFAFB96926}">
      <dsp:nvSpPr>
        <dsp:cNvPr id="0" name=""/>
        <dsp:cNvSpPr/>
      </dsp:nvSpPr>
      <dsp:spPr>
        <a:xfrm>
          <a:off x="5931587" y="2795951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068269" y="2795951"/>
        <a:ext cx="334112" cy="457126"/>
      </dsp:txXfrm>
    </dsp:sp>
    <dsp:sp modelId="{45E82288-F112-403B-9DD6-44FD03D86C11}">
      <dsp:nvSpPr>
        <dsp:cNvPr id="0" name=""/>
        <dsp:cNvSpPr/>
      </dsp:nvSpPr>
      <dsp:spPr>
        <a:xfrm>
          <a:off x="6356441" y="3870718"/>
          <a:ext cx="607476" cy="607476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493123" y="3870718"/>
        <a:ext cx="334112" cy="45712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E0F83-18DF-496A-B2A0-B2F42E689478}">
      <dsp:nvSpPr>
        <dsp:cNvPr id="0" name=""/>
        <dsp:cNvSpPr/>
      </dsp:nvSpPr>
      <dsp:spPr>
        <a:xfrm>
          <a:off x="2887624" y="0"/>
          <a:ext cx="2874466" cy="2676099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Random Audit</a:t>
          </a:r>
        </a:p>
      </dsp:txBody>
      <dsp:txXfrm>
        <a:off x="3606241" y="0"/>
        <a:ext cx="1437233" cy="2207782"/>
      </dsp:txXfrm>
    </dsp:sp>
    <dsp:sp modelId="{A4B01C7B-D3AC-4390-AEF8-356354AB0FE2}">
      <dsp:nvSpPr>
        <dsp:cNvPr id="0" name=""/>
        <dsp:cNvSpPr/>
      </dsp:nvSpPr>
      <dsp:spPr>
        <a:xfrm rot="7683282">
          <a:off x="5325434" y="2869639"/>
          <a:ext cx="2874466" cy="287446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Fiscal Manager Review (any time)</a:t>
          </a:r>
        </a:p>
      </dsp:txBody>
      <dsp:txXfrm rot="-5400000">
        <a:off x="5775000" y="3743293"/>
        <a:ext cx="2371434" cy="1437233"/>
      </dsp:txXfrm>
    </dsp:sp>
    <dsp:sp modelId="{1EA43AF4-1126-47E0-AF5C-BC124F9544CC}">
      <dsp:nvSpPr>
        <dsp:cNvPr id="0" name=""/>
        <dsp:cNvSpPr/>
      </dsp:nvSpPr>
      <dsp:spPr>
        <a:xfrm rot="13999335">
          <a:off x="747593" y="2834950"/>
          <a:ext cx="2874466" cy="2874466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Annual Audits</a:t>
          </a:r>
        </a:p>
      </dsp:txBody>
      <dsp:txXfrm rot="5400000">
        <a:off x="797391" y="3703800"/>
        <a:ext cx="2371434" cy="143723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5214A-6D2F-42C8-99EB-51731EB0AD45}">
      <dsp:nvSpPr>
        <dsp:cNvPr id="0" name=""/>
        <dsp:cNvSpPr/>
      </dsp:nvSpPr>
      <dsp:spPr>
        <a:xfrm>
          <a:off x="832510" y="3819"/>
          <a:ext cx="1890486" cy="189048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Disciplinary Action</a:t>
          </a:r>
        </a:p>
      </dsp:txBody>
      <dsp:txXfrm>
        <a:off x="1109365" y="280674"/>
        <a:ext cx="1336776" cy="1336776"/>
      </dsp:txXfrm>
    </dsp:sp>
    <dsp:sp modelId="{4FB23019-5E70-4298-A627-EDFB1A6971D2}">
      <dsp:nvSpPr>
        <dsp:cNvPr id="0" name=""/>
        <dsp:cNvSpPr/>
      </dsp:nvSpPr>
      <dsp:spPr>
        <a:xfrm>
          <a:off x="1229513" y="2047814"/>
          <a:ext cx="1096482" cy="1096482"/>
        </a:xfrm>
        <a:prstGeom prst="mathPlus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1374852" y="2467109"/>
        <a:ext cx="805804" cy="257892"/>
      </dsp:txXfrm>
    </dsp:sp>
    <dsp:sp modelId="{8B74D0DC-921F-4A04-BE58-2BB2205FCE33}">
      <dsp:nvSpPr>
        <dsp:cNvPr id="0" name=""/>
        <dsp:cNvSpPr/>
      </dsp:nvSpPr>
      <dsp:spPr>
        <a:xfrm>
          <a:off x="832510" y="3297804"/>
          <a:ext cx="1890486" cy="189048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Rescinding the Card</a:t>
          </a:r>
        </a:p>
      </dsp:txBody>
      <dsp:txXfrm>
        <a:off x="1109365" y="3574659"/>
        <a:ext cx="1336776" cy="1336776"/>
      </dsp:txXfrm>
    </dsp:sp>
    <dsp:sp modelId="{5A54C86B-96B8-4E2E-9211-B0295DF6FE6B}">
      <dsp:nvSpPr>
        <dsp:cNvPr id="0" name=""/>
        <dsp:cNvSpPr/>
      </dsp:nvSpPr>
      <dsp:spPr>
        <a:xfrm>
          <a:off x="3006570" y="2244424"/>
          <a:ext cx="601174" cy="70326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3006570" y="2385076"/>
        <a:ext cx="420822" cy="421957"/>
      </dsp:txXfrm>
    </dsp:sp>
    <dsp:sp modelId="{3907A48C-41A2-4C3B-81A8-37DB7EBA72B0}">
      <dsp:nvSpPr>
        <dsp:cNvPr id="0" name=""/>
        <dsp:cNvSpPr/>
      </dsp:nvSpPr>
      <dsp:spPr>
        <a:xfrm>
          <a:off x="3857289" y="1240217"/>
          <a:ext cx="2698972" cy="271167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Termination</a:t>
          </a:r>
        </a:p>
      </dsp:txBody>
      <dsp:txXfrm>
        <a:off x="4252544" y="1637333"/>
        <a:ext cx="1908462" cy="191744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F5ED5-FAE6-4AC2-82AD-7E5BFC5657E3}">
      <dsp:nvSpPr>
        <dsp:cNvPr id="0" name=""/>
        <dsp:cNvSpPr/>
      </dsp:nvSpPr>
      <dsp:spPr>
        <a:xfrm>
          <a:off x="0" y="102807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CE40D-DCC6-44FC-AC16-6DC017672F3D}">
      <dsp:nvSpPr>
        <dsp:cNvPr id="0" name=""/>
        <dsp:cNvSpPr/>
      </dsp:nvSpPr>
      <dsp:spPr>
        <a:xfrm>
          <a:off x="369438" y="570515"/>
          <a:ext cx="6575291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Termination = Turn in your card</a:t>
          </a:r>
        </a:p>
      </dsp:txBody>
      <dsp:txXfrm>
        <a:off x="414110" y="615187"/>
        <a:ext cx="6485947" cy="825776"/>
      </dsp:txXfrm>
    </dsp:sp>
    <dsp:sp modelId="{49413442-46D0-4DA1-8002-4F31D059E1EE}">
      <dsp:nvSpPr>
        <dsp:cNvPr id="0" name=""/>
        <dsp:cNvSpPr/>
      </dsp:nvSpPr>
      <dsp:spPr>
        <a:xfrm>
          <a:off x="0" y="243423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6533AC-CB8A-4BAB-B45B-182FA24D531F}">
      <dsp:nvSpPr>
        <dsp:cNvPr id="0" name=""/>
        <dsp:cNvSpPr/>
      </dsp:nvSpPr>
      <dsp:spPr>
        <a:xfrm>
          <a:off x="369438" y="1976675"/>
          <a:ext cx="6535827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Transfer = Does new division want you to have a card?</a:t>
          </a:r>
        </a:p>
      </dsp:txBody>
      <dsp:txXfrm>
        <a:off x="414110" y="2021347"/>
        <a:ext cx="6446483" cy="825776"/>
      </dsp:txXfrm>
    </dsp:sp>
    <dsp:sp modelId="{475A69D7-3F35-46A4-BA01-C9CF79594523}">
      <dsp:nvSpPr>
        <dsp:cNvPr id="0" name=""/>
        <dsp:cNvSpPr/>
      </dsp:nvSpPr>
      <dsp:spPr>
        <a:xfrm>
          <a:off x="0" y="3840395"/>
          <a:ext cx="7388773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7E649D-50B0-4F0E-BC58-EFA048E2715E}">
      <dsp:nvSpPr>
        <dsp:cNvPr id="0" name=""/>
        <dsp:cNvSpPr/>
      </dsp:nvSpPr>
      <dsp:spPr>
        <a:xfrm>
          <a:off x="369438" y="3382835"/>
          <a:ext cx="6569498" cy="91512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5495" tIns="0" rIns="195495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Fiscal Manager is responsible to notify Plan Administrator</a:t>
          </a:r>
        </a:p>
      </dsp:txBody>
      <dsp:txXfrm>
        <a:off x="414110" y="3427507"/>
        <a:ext cx="6480154" cy="82577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BB59D-3B00-480D-9E7B-087FEA08D728}">
      <dsp:nvSpPr>
        <dsp:cNvPr id="0" name=""/>
        <dsp:cNvSpPr/>
      </dsp:nvSpPr>
      <dsp:spPr>
        <a:xfrm>
          <a:off x="1699273" y="2408"/>
          <a:ext cx="3990226" cy="23941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Shawna Soliz</a:t>
          </a:r>
        </a:p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Plan Administrator  385.468.0300</a:t>
          </a:r>
        </a:p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ssoliz@slco.org</a:t>
          </a:r>
        </a:p>
      </dsp:txBody>
      <dsp:txXfrm>
        <a:off x="1699273" y="2408"/>
        <a:ext cx="3990226" cy="2394135"/>
      </dsp:txXfrm>
    </dsp:sp>
    <dsp:sp modelId="{9B413111-4CC2-40CE-8B26-0A05BC670238}">
      <dsp:nvSpPr>
        <dsp:cNvPr id="0" name=""/>
        <dsp:cNvSpPr/>
      </dsp:nvSpPr>
      <dsp:spPr>
        <a:xfrm>
          <a:off x="1699273" y="2795566"/>
          <a:ext cx="3990226" cy="239413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US Bank  Customer Service  1.800.344.5696</a:t>
          </a:r>
        </a:p>
      </dsp:txBody>
      <dsp:txXfrm>
        <a:off x="1699273" y="2795566"/>
        <a:ext cx="3990226" cy="23941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94808-0AB0-4192-A232-E8393CD2AA29}">
      <dsp:nvSpPr>
        <dsp:cNvPr id="0" name=""/>
        <dsp:cNvSpPr/>
      </dsp:nvSpPr>
      <dsp:spPr>
        <a:xfrm>
          <a:off x="1503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470059-CED9-441B-B3ED-760910B98B3F}">
      <dsp:nvSpPr>
        <dsp:cNvPr id="0" name=""/>
        <dsp:cNvSpPr/>
      </dsp:nvSpPr>
      <dsp:spPr>
        <a:xfrm>
          <a:off x="450396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Division Approval</a:t>
          </a:r>
        </a:p>
      </dsp:txBody>
      <dsp:txXfrm>
        <a:off x="469427" y="1436001"/>
        <a:ext cx="1383430" cy="611709"/>
      </dsp:txXfrm>
    </dsp:sp>
    <dsp:sp modelId="{F1FDAF84-60AB-45F9-AE6C-C719AF0F9431}">
      <dsp:nvSpPr>
        <dsp:cNvPr id="0" name=""/>
        <dsp:cNvSpPr/>
      </dsp:nvSpPr>
      <dsp:spPr>
        <a:xfrm>
          <a:off x="1924259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FC3FB6-B2BE-418B-944D-3A0980FA939F}">
      <dsp:nvSpPr>
        <dsp:cNvPr id="0" name=""/>
        <dsp:cNvSpPr/>
      </dsp:nvSpPr>
      <dsp:spPr>
        <a:xfrm>
          <a:off x="2373152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Complete Application</a:t>
          </a:r>
        </a:p>
      </dsp:txBody>
      <dsp:txXfrm>
        <a:off x="2392183" y="1436001"/>
        <a:ext cx="1383430" cy="611709"/>
      </dsp:txXfrm>
    </dsp:sp>
    <dsp:sp modelId="{2793FD59-A862-4754-9611-1B4BC6DCF775}">
      <dsp:nvSpPr>
        <dsp:cNvPr id="0" name=""/>
        <dsp:cNvSpPr/>
      </dsp:nvSpPr>
      <dsp:spPr>
        <a:xfrm>
          <a:off x="3847015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0C7EAB-5B55-4858-96D0-83AE9F82B26F}">
      <dsp:nvSpPr>
        <dsp:cNvPr id="0" name=""/>
        <dsp:cNvSpPr/>
      </dsp:nvSpPr>
      <dsp:spPr>
        <a:xfrm>
          <a:off x="4287961" y="1393117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Complete Training assigned in Saba</a:t>
          </a:r>
        </a:p>
      </dsp:txBody>
      <dsp:txXfrm>
        <a:off x="4306992" y="1412148"/>
        <a:ext cx="1383430" cy="611709"/>
      </dsp:txXfrm>
    </dsp:sp>
    <dsp:sp modelId="{5000EEED-6172-413A-8446-EDDFD38C8734}">
      <dsp:nvSpPr>
        <dsp:cNvPr id="0" name=""/>
        <dsp:cNvSpPr/>
      </dsp:nvSpPr>
      <dsp:spPr>
        <a:xfrm>
          <a:off x="5769771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589FDD-A4BB-4A47-AC36-0291820B2322}">
      <dsp:nvSpPr>
        <dsp:cNvPr id="0" name=""/>
        <dsp:cNvSpPr/>
      </dsp:nvSpPr>
      <dsp:spPr>
        <a:xfrm>
          <a:off x="6218663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Electronically sign Employee Agreement</a:t>
          </a:r>
        </a:p>
      </dsp:txBody>
      <dsp:txXfrm>
        <a:off x="6237694" y="1436001"/>
        <a:ext cx="1383430" cy="611709"/>
      </dsp:txXfrm>
    </dsp:sp>
    <dsp:sp modelId="{DA2FAEE4-205D-41D1-8515-AC4D5524E9E0}">
      <dsp:nvSpPr>
        <dsp:cNvPr id="0" name=""/>
        <dsp:cNvSpPr/>
      </dsp:nvSpPr>
      <dsp:spPr>
        <a:xfrm>
          <a:off x="7692527" y="1254527"/>
          <a:ext cx="1683346" cy="649771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258AD9-1B28-4303-8DFE-B277875FF6D1}">
      <dsp:nvSpPr>
        <dsp:cNvPr id="0" name=""/>
        <dsp:cNvSpPr/>
      </dsp:nvSpPr>
      <dsp:spPr>
        <a:xfrm>
          <a:off x="8141419" y="1416970"/>
          <a:ext cx="1421492" cy="6497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Obtain Card</a:t>
          </a:r>
        </a:p>
      </dsp:txBody>
      <dsp:txXfrm>
        <a:off x="8160450" y="1436001"/>
        <a:ext cx="1383430" cy="6117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0F20C-664A-4211-954A-295A5AB86986}">
      <dsp:nvSpPr>
        <dsp:cNvPr id="0" name=""/>
        <dsp:cNvSpPr/>
      </dsp:nvSpPr>
      <dsp:spPr>
        <a:xfrm>
          <a:off x="674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Calibri" panose="020F0502020204030204" pitchFamily="34" charset="0"/>
            </a:rPr>
            <a:t>In-Store</a:t>
          </a:r>
          <a:endParaRPr lang="en-US" sz="2000" b="1" kern="1200" dirty="0">
            <a:latin typeface="Calibri" panose="020F0502020204030204" pitchFamily="34" charset="0"/>
          </a:endParaRPr>
        </a:p>
      </dsp:txBody>
      <dsp:txXfrm>
        <a:off x="35646" y="34972"/>
        <a:ext cx="1124091" cy="1412014"/>
      </dsp:txXfrm>
    </dsp:sp>
    <dsp:sp modelId="{3B200719-938A-4B58-AE25-8019AD1F1226}">
      <dsp:nvSpPr>
        <dsp:cNvPr id="0" name=""/>
        <dsp:cNvSpPr/>
      </dsp:nvSpPr>
      <dsp:spPr>
        <a:xfrm>
          <a:off x="1395308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Calibri" panose="020F0502020204030204" pitchFamily="34" charset="0"/>
            </a:rPr>
            <a:t>Mail</a:t>
          </a:r>
        </a:p>
      </dsp:txBody>
      <dsp:txXfrm>
        <a:off x="1430280" y="34972"/>
        <a:ext cx="1124091" cy="1412014"/>
      </dsp:txXfrm>
    </dsp:sp>
    <dsp:sp modelId="{C63FE04D-5563-4F97-A229-63B985C9EEAC}">
      <dsp:nvSpPr>
        <dsp:cNvPr id="0" name=""/>
        <dsp:cNvSpPr/>
      </dsp:nvSpPr>
      <dsp:spPr>
        <a:xfrm>
          <a:off x="2789941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libri" panose="020F0502020204030204" pitchFamily="34" charset="0"/>
            </a:rPr>
            <a:t>Telephone</a:t>
          </a:r>
        </a:p>
      </dsp:txBody>
      <dsp:txXfrm>
        <a:off x="2824913" y="34972"/>
        <a:ext cx="1124091" cy="1412014"/>
      </dsp:txXfrm>
    </dsp:sp>
    <dsp:sp modelId="{49F627B4-6E46-489F-AFBC-73E27C6F6D5A}">
      <dsp:nvSpPr>
        <dsp:cNvPr id="0" name=""/>
        <dsp:cNvSpPr/>
      </dsp:nvSpPr>
      <dsp:spPr>
        <a:xfrm>
          <a:off x="4184574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libri" panose="020F0502020204030204" pitchFamily="34" charset="0"/>
            </a:rPr>
            <a:t>Fax</a:t>
          </a:r>
        </a:p>
      </dsp:txBody>
      <dsp:txXfrm>
        <a:off x="4219546" y="34972"/>
        <a:ext cx="1124091" cy="1412014"/>
      </dsp:txXfrm>
    </dsp:sp>
    <dsp:sp modelId="{BE1C7E72-7E52-4BDE-92BE-B5F5C2FF1C16}">
      <dsp:nvSpPr>
        <dsp:cNvPr id="0" name=""/>
        <dsp:cNvSpPr/>
      </dsp:nvSpPr>
      <dsp:spPr>
        <a:xfrm>
          <a:off x="5579207" y="0"/>
          <a:ext cx="1194035" cy="14819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libri" panose="020F0502020204030204" pitchFamily="34" charset="0"/>
            </a:rPr>
            <a:t>Internet Orders</a:t>
          </a:r>
        </a:p>
      </dsp:txBody>
      <dsp:txXfrm>
        <a:off x="5614179" y="34972"/>
        <a:ext cx="1124091" cy="14120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0D80B-63A5-4E91-8D41-A1DBC1F691F3}">
      <dsp:nvSpPr>
        <dsp:cNvPr id="0" name=""/>
        <dsp:cNvSpPr/>
      </dsp:nvSpPr>
      <dsp:spPr>
        <a:xfrm>
          <a:off x="0" y="1693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0BCF69-7E9A-4A6B-96AE-475A2C098204}">
      <dsp:nvSpPr>
        <dsp:cNvPr id="0" name=""/>
        <dsp:cNvSpPr/>
      </dsp:nvSpPr>
      <dsp:spPr>
        <a:xfrm>
          <a:off x="0" y="1693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Public Utility Charges</a:t>
          </a:r>
        </a:p>
      </dsp:txBody>
      <dsp:txXfrm>
        <a:off x="0" y="1693"/>
        <a:ext cx="6926320" cy="577504"/>
      </dsp:txXfrm>
    </dsp:sp>
    <dsp:sp modelId="{9B5180A3-51F3-479F-885D-6EDCD35AB814}">
      <dsp:nvSpPr>
        <dsp:cNvPr id="0" name=""/>
        <dsp:cNvSpPr/>
      </dsp:nvSpPr>
      <dsp:spPr>
        <a:xfrm>
          <a:off x="0" y="579198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C86934-9B16-411B-A976-042B6671BB34}">
      <dsp:nvSpPr>
        <dsp:cNvPr id="0" name=""/>
        <dsp:cNvSpPr/>
      </dsp:nvSpPr>
      <dsp:spPr>
        <a:xfrm>
          <a:off x="0" y="579198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Misc. Maintenance Requirements</a:t>
          </a:r>
        </a:p>
      </dsp:txBody>
      <dsp:txXfrm>
        <a:off x="0" y="579198"/>
        <a:ext cx="6926320" cy="577504"/>
      </dsp:txXfrm>
    </dsp:sp>
    <dsp:sp modelId="{AD95BF38-9135-4B78-BA8F-A68745DEBD11}">
      <dsp:nvSpPr>
        <dsp:cNvPr id="0" name=""/>
        <dsp:cNvSpPr/>
      </dsp:nvSpPr>
      <dsp:spPr>
        <a:xfrm>
          <a:off x="0" y="1156702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F3584A-E5FD-4278-8923-D1617023EFE6}">
      <dsp:nvSpPr>
        <dsp:cNvPr id="0" name=""/>
        <dsp:cNvSpPr/>
      </dsp:nvSpPr>
      <dsp:spPr>
        <a:xfrm>
          <a:off x="0" y="1156702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Office Supplies, Computer Supplies, Software</a:t>
          </a:r>
        </a:p>
      </dsp:txBody>
      <dsp:txXfrm>
        <a:off x="0" y="1156702"/>
        <a:ext cx="6926320" cy="577504"/>
      </dsp:txXfrm>
    </dsp:sp>
    <dsp:sp modelId="{64DD24C1-95C0-4E86-B78A-E70AC3B6BD20}">
      <dsp:nvSpPr>
        <dsp:cNvPr id="0" name=""/>
        <dsp:cNvSpPr/>
      </dsp:nvSpPr>
      <dsp:spPr>
        <a:xfrm>
          <a:off x="0" y="1734207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36482F-D664-42FE-BC28-FA49FF1F073F}">
      <dsp:nvSpPr>
        <dsp:cNvPr id="0" name=""/>
        <dsp:cNvSpPr/>
      </dsp:nvSpPr>
      <dsp:spPr>
        <a:xfrm>
          <a:off x="0" y="1734207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Airfare, Rental Cars, Hotel Rooms, Registrations</a:t>
          </a:r>
        </a:p>
      </dsp:txBody>
      <dsp:txXfrm>
        <a:off x="0" y="1734207"/>
        <a:ext cx="6926320" cy="577504"/>
      </dsp:txXfrm>
    </dsp:sp>
    <dsp:sp modelId="{DF388E0E-42ED-4606-A1D9-A8B0A17D8EFD}">
      <dsp:nvSpPr>
        <dsp:cNvPr id="0" name=""/>
        <dsp:cNvSpPr/>
      </dsp:nvSpPr>
      <dsp:spPr>
        <a:xfrm>
          <a:off x="0" y="2311711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5BB9C7-26F3-471B-A64B-066B718866D4}">
      <dsp:nvSpPr>
        <dsp:cNvPr id="0" name=""/>
        <dsp:cNvSpPr/>
      </dsp:nvSpPr>
      <dsp:spPr>
        <a:xfrm>
          <a:off x="0" y="2311711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Subscriptions, Memberships, Books, Tapes, DVDS</a:t>
          </a:r>
        </a:p>
      </dsp:txBody>
      <dsp:txXfrm>
        <a:off x="0" y="2311711"/>
        <a:ext cx="6926320" cy="577504"/>
      </dsp:txXfrm>
    </dsp:sp>
    <dsp:sp modelId="{F5B77957-11F8-4D0B-B8DA-DE167E4D0F59}">
      <dsp:nvSpPr>
        <dsp:cNvPr id="0" name=""/>
        <dsp:cNvSpPr/>
      </dsp:nvSpPr>
      <dsp:spPr>
        <a:xfrm>
          <a:off x="0" y="2889215"/>
          <a:ext cx="692632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F660F9-85D5-4286-8024-DCC75DF51C51}">
      <dsp:nvSpPr>
        <dsp:cNvPr id="0" name=""/>
        <dsp:cNvSpPr/>
      </dsp:nvSpPr>
      <dsp:spPr>
        <a:xfrm>
          <a:off x="0" y="2889215"/>
          <a:ext cx="6926320" cy="577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Calibri" panose="020F0502020204030204" pitchFamily="34" charset="0"/>
            </a:rPr>
            <a:t>Meals *</a:t>
          </a:r>
          <a:r>
            <a:rPr lang="en-US" sz="2600" i="1" kern="1200" dirty="0">
              <a:latin typeface="Calibri" panose="020F0502020204030204" pitchFamily="34" charset="0"/>
            </a:rPr>
            <a:t>Requires Authorization Form</a:t>
          </a:r>
        </a:p>
      </dsp:txBody>
      <dsp:txXfrm>
        <a:off x="0" y="2889215"/>
        <a:ext cx="6926320" cy="5775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40D80B-63A5-4E91-8D41-A1DBC1F691F3}">
      <dsp:nvSpPr>
        <dsp:cNvPr id="0" name=""/>
        <dsp:cNvSpPr/>
      </dsp:nvSpPr>
      <dsp:spPr>
        <a:xfrm>
          <a:off x="0" y="51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0BCF69-7E9A-4A6B-96AE-475A2C098204}">
      <dsp:nvSpPr>
        <dsp:cNvPr id="0" name=""/>
        <dsp:cNvSpPr/>
      </dsp:nvSpPr>
      <dsp:spPr>
        <a:xfrm>
          <a:off x="0" y="51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Items over small cost limit (don’t split orders!)</a:t>
          </a:r>
        </a:p>
      </dsp:txBody>
      <dsp:txXfrm>
        <a:off x="0" y="515"/>
        <a:ext cx="9175531" cy="603446"/>
      </dsp:txXfrm>
    </dsp:sp>
    <dsp:sp modelId="{9B5180A3-51F3-479F-885D-6EDCD35AB814}">
      <dsp:nvSpPr>
        <dsp:cNvPr id="0" name=""/>
        <dsp:cNvSpPr/>
      </dsp:nvSpPr>
      <dsp:spPr>
        <a:xfrm>
          <a:off x="0" y="603962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C86934-9B16-411B-A976-042B6671BB34}">
      <dsp:nvSpPr>
        <dsp:cNvPr id="0" name=""/>
        <dsp:cNvSpPr/>
      </dsp:nvSpPr>
      <dsp:spPr>
        <a:xfrm>
          <a:off x="0" y="603962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Anything considered inappropriate use of County funds</a:t>
          </a:r>
        </a:p>
      </dsp:txBody>
      <dsp:txXfrm>
        <a:off x="0" y="603962"/>
        <a:ext cx="9175531" cy="603446"/>
      </dsp:txXfrm>
    </dsp:sp>
    <dsp:sp modelId="{AD95BF38-9135-4B78-BA8F-A68745DEBD11}">
      <dsp:nvSpPr>
        <dsp:cNvPr id="0" name=""/>
        <dsp:cNvSpPr/>
      </dsp:nvSpPr>
      <dsp:spPr>
        <a:xfrm>
          <a:off x="0" y="1207409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2F3584A-E5FD-4278-8923-D1617023EFE6}">
      <dsp:nvSpPr>
        <dsp:cNvPr id="0" name=""/>
        <dsp:cNvSpPr/>
      </dsp:nvSpPr>
      <dsp:spPr>
        <a:xfrm>
          <a:off x="0" y="1207409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Internet auctions (must be approved)</a:t>
          </a:r>
        </a:p>
      </dsp:txBody>
      <dsp:txXfrm>
        <a:off x="0" y="1207409"/>
        <a:ext cx="9175531" cy="603446"/>
      </dsp:txXfrm>
    </dsp:sp>
    <dsp:sp modelId="{64DD24C1-95C0-4E86-B78A-E70AC3B6BD20}">
      <dsp:nvSpPr>
        <dsp:cNvPr id="0" name=""/>
        <dsp:cNvSpPr/>
      </dsp:nvSpPr>
      <dsp:spPr>
        <a:xfrm>
          <a:off x="0" y="183646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636482F-D664-42FE-BC28-FA49FF1F073F}">
      <dsp:nvSpPr>
        <dsp:cNvPr id="0" name=""/>
        <dsp:cNvSpPr/>
      </dsp:nvSpPr>
      <dsp:spPr>
        <a:xfrm>
          <a:off x="0" y="181085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Personal use</a:t>
          </a:r>
        </a:p>
      </dsp:txBody>
      <dsp:txXfrm>
        <a:off x="0" y="1810855"/>
        <a:ext cx="9175531" cy="603446"/>
      </dsp:txXfrm>
    </dsp:sp>
    <dsp:sp modelId="{DF388E0E-42ED-4606-A1D9-A8B0A17D8EFD}">
      <dsp:nvSpPr>
        <dsp:cNvPr id="0" name=""/>
        <dsp:cNvSpPr/>
      </dsp:nvSpPr>
      <dsp:spPr>
        <a:xfrm>
          <a:off x="0" y="2414302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5BB9C7-26F3-471B-A64B-066B718866D4}">
      <dsp:nvSpPr>
        <dsp:cNvPr id="0" name=""/>
        <dsp:cNvSpPr/>
      </dsp:nvSpPr>
      <dsp:spPr>
        <a:xfrm>
          <a:off x="0" y="2414302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Cash advances or cash back</a:t>
          </a:r>
        </a:p>
      </dsp:txBody>
      <dsp:txXfrm>
        <a:off x="0" y="2414302"/>
        <a:ext cx="9175531" cy="603446"/>
      </dsp:txXfrm>
    </dsp:sp>
    <dsp:sp modelId="{F5B77957-11F8-4D0B-B8DA-DE167E4D0F59}">
      <dsp:nvSpPr>
        <dsp:cNvPr id="0" name=""/>
        <dsp:cNvSpPr/>
      </dsp:nvSpPr>
      <dsp:spPr>
        <a:xfrm>
          <a:off x="0" y="3017748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1F660F9-85D5-4286-8024-DCC75DF51C51}">
      <dsp:nvSpPr>
        <dsp:cNvPr id="0" name=""/>
        <dsp:cNvSpPr/>
      </dsp:nvSpPr>
      <dsp:spPr>
        <a:xfrm>
          <a:off x="0" y="3017748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Calibri" panose="020F0502020204030204" pitchFamily="34" charset="0"/>
            </a:rPr>
            <a:t>Gift cards-unless for clients/customers</a:t>
          </a:r>
        </a:p>
      </dsp:txBody>
      <dsp:txXfrm>
        <a:off x="0" y="3017748"/>
        <a:ext cx="9175531" cy="603446"/>
      </dsp:txXfrm>
    </dsp:sp>
    <dsp:sp modelId="{916B766E-4D15-4E7F-AE81-099F0CCB382B}">
      <dsp:nvSpPr>
        <dsp:cNvPr id="0" name=""/>
        <dsp:cNvSpPr/>
      </dsp:nvSpPr>
      <dsp:spPr>
        <a:xfrm>
          <a:off x="0" y="3621195"/>
          <a:ext cx="9175531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39F6DE-58DA-4C56-AF6E-48293013AF35}">
      <dsp:nvSpPr>
        <dsp:cNvPr id="0" name=""/>
        <dsp:cNvSpPr/>
      </dsp:nvSpPr>
      <dsp:spPr>
        <a:xfrm>
          <a:off x="0" y="3621195"/>
          <a:ext cx="9175531" cy="6034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0" u="sng" kern="1200" dirty="0">
              <a:latin typeface="Calibri" panose="020F0502020204030204" pitchFamily="34" charset="0"/>
            </a:rPr>
            <a:t>Sales Tax</a:t>
          </a:r>
        </a:p>
      </dsp:txBody>
      <dsp:txXfrm>
        <a:off x="0" y="3621195"/>
        <a:ext cx="9175531" cy="6034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ADCB0A-D481-4C7A-8D65-264E98E39AA5}">
      <dsp:nvSpPr>
        <dsp:cNvPr id="0" name=""/>
        <dsp:cNvSpPr/>
      </dsp:nvSpPr>
      <dsp:spPr>
        <a:xfrm>
          <a:off x="0" y="142941"/>
          <a:ext cx="5095415" cy="509541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FC09E-AD9E-4704-9574-B8DA6067C27E}">
      <dsp:nvSpPr>
        <dsp:cNvPr id="0" name=""/>
        <dsp:cNvSpPr/>
      </dsp:nvSpPr>
      <dsp:spPr>
        <a:xfrm>
          <a:off x="2547707" y="142941"/>
          <a:ext cx="5944651" cy="50954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Basic $15,000 monthly credit limit</a:t>
          </a:r>
        </a:p>
      </dsp:txBody>
      <dsp:txXfrm>
        <a:off x="2547707" y="142941"/>
        <a:ext cx="5944651" cy="1082775"/>
      </dsp:txXfrm>
    </dsp:sp>
    <dsp:sp modelId="{07186817-4517-471F-8003-CB30A95C9CA2}">
      <dsp:nvSpPr>
        <dsp:cNvPr id="0" name=""/>
        <dsp:cNvSpPr/>
      </dsp:nvSpPr>
      <dsp:spPr>
        <a:xfrm>
          <a:off x="668773" y="1225717"/>
          <a:ext cx="3757868" cy="3757868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76891-B6B1-4C51-9026-87DEF7F3F2FA}">
      <dsp:nvSpPr>
        <dsp:cNvPr id="0" name=""/>
        <dsp:cNvSpPr/>
      </dsp:nvSpPr>
      <dsp:spPr>
        <a:xfrm>
          <a:off x="2547707" y="1225717"/>
          <a:ext cx="5944651" cy="3757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$15,000 per transaction limit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 </a:t>
          </a:r>
          <a:r>
            <a:rPr lang="en-US" sz="2000" kern="1200" dirty="0">
              <a:latin typeface="Calibri" panose="020F0502020204030204" pitchFamily="34" charset="0"/>
            </a:rPr>
            <a:t>(policy 7021)</a:t>
          </a:r>
        </a:p>
      </dsp:txBody>
      <dsp:txXfrm>
        <a:off x="2547707" y="1225717"/>
        <a:ext cx="5944651" cy="1082775"/>
      </dsp:txXfrm>
    </dsp:sp>
    <dsp:sp modelId="{3C4FB953-1CED-4D38-A571-ED726DB7F277}">
      <dsp:nvSpPr>
        <dsp:cNvPr id="0" name=""/>
        <dsp:cNvSpPr/>
      </dsp:nvSpPr>
      <dsp:spPr>
        <a:xfrm>
          <a:off x="1337546" y="2308492"/>
          <a:ext cx="2420322" cy="2420322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1F45C7-E310-4A6B-AC15-27748D2263DF}">
      <dsp:nvSpPr>
        <dsp:cNvPr id="0" name=""/>
        <dsp:cNvSpPr/>
      </dsp:nvSpPr>
      <dsp:spPr>
        <a:xfrm>
          <a:off x="2547707" y="2308492"/>
          <a:ext cx="5944651" cy="242032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Supervisor/Fiscal Manager/Director may request higher monthly credit limit</a:t>
          </a:r>
        </a:p>
      </dsp:txBody>
      <dsp:txXfrm>
        <a:off x="2547707" y="2308492"/>
        <a:ext cx="5944651" cy="1082775"/>
      </dsp:txXfrm>
    </dsp:sp>
    <dsp:sp modelId="{DF9AC40E-2BAB-4951-9B34-885EBF7234C4}">
      <dsp:nvSpPr>
        <dsp:cNvPr id="0" name=""/>
        <dsp:cNvSpPr/>
      </dsp:nvSpPr>
      <dsp:spPr>
        <a:xfrm>
          <a:off x="2006319" y="3391268"/>
          <a:ext cx="1082775" cy="108277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3C686-6C46-4693-BEDF-0D42FF786943}">
      <dsp:nvSpPr>
        <dsp:cNvPr id="0" name=""/>
        <dsp:cNvSpPr/>
      </dsp:nvSpPr>
      <dsp:spPr>
        <a:xfrm>
          <a:off x="2547707" y="3391268"/>
          <a:ext cx="5944651" cy="1082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Calibri" panose="020F0502020204030204" pitchFamily="34" charset="0"/>
            </a:rPr>
            <a:t>Merchant Category Codes (MCC</a:t>
          </a:r>
          <a:r>
            <a:rPr lang="en-US" sz="2800" kern="1200" dirty="0"/>
            <a:t>)</a:t>
          </a:r>
        </a:p>
      </dsp:txBody>
      <dsp:txXfrm>
        <a:off x="2547707" y="3391268"/>
        <a:ext cx="5944651" cy="10827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B9FA2-077A-466D-824B-26966A260B9D}">
      <dsp:nvSpPr>
        <dsp:cNvPr id="0" name=""/>
        <dsp:cNvSpPr/>
      </dsp:nvSpPr>
      <dsp:spPr>
        <a:xfrm rot="5400000">
          <a:off x="2278822" y="1154254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C7F612-975B-4794-9B75-32DCEB695701}">
      <dsp:nvSpPr>
        <dsp:cNvPr id="0" name=""/>
        <dsp:cNvSpPr/>
      </dsp:nvSpPr>
      <dsp:spPr>
        <a:xfrm>
          <a:off x="2079590" y="0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Detailed receipts (signed)</a:t>
          </a:r>
        </a:p>
      </dsp:txBody>
      <dsp:txXfrm>
        <a:off x="2137909" y="58319"/>
        <a:ext cx="1589812" cy="1077822"/>
      </dsp:txXfrm>
    </dsp:sp>
    <dsp:sp modelId="{B9DE7131-C894-43CF-B393-89E94038E928}">
      <dsp:nvSpPr>
        <dsp:cNvPr id="0" name=""/>
        <dsp:cNvSpPr/>
      </dsp:nvSpPr>
      <dsp:spPr>
        <a:xfrm>
          <a:off x="3716708" y="144481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7A331-16D0-4EC0-B0DE-859AEB86E627}">
      <dsp:nvSpPr>
        <dsp:cNvPr id="0" name=""/>
        <dsp:cNvSpPr/>
      </dsp:nvSpPr>
      <dsp:spPr>
        <a:xfrm rot="5400000">
          <a:off x="3693651" y="2496026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2B22D8-651D-49B2-A862-420F1DC89403}">
      <dsp:nvSpPr>
        <dsp:cNvPr id="0" name=""/>
        <dsp:cNvSpPr/>
      </dsp:nvSpPr>
      <dsp:spPr>
        <a:xfrm>
          <a:off x="3425086" y="1372335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Upload all documentation from the transaction in PCard Place</a:t>
          </a:r>
        </a:p>
      </dsp:txBody>
      <dsp:txXfrm>
        <a:off x="3483405" y="1430654"/>
        <a:ext cx="1589812" cy="1077822"/>
      </dsp:txXfrm>
    </dsp:sp>
    <dsp:sp modelId="{22A83CEE-BDAF-4B5A-A4A0-1A6C32817141}">
      <dsp:nvSpPr>
        <dsp:cNvPr id="0" name=""/>
        <dsp:cNvSpPr/>
      </dsp:nvSpPr>
      <dsp:spPr>
        <a:xfrm>
          <a:off x="5131536" y="1486254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1D9E41-9FBE-4AF5-8E7C-AE58B00EE77D}">
      <dsp:nvSpPr>
        <dsp:cNvPr id="0" name=""/>
        <dsp:cNvSpPr/>
      </dsp:nvSpPr>
      <dsp:spPr>
        <a:xfrm rot="5400000">
          <a:off x="5108480" y="3837799"/>
          <a:ext cx="1013686" cy="1154045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tint val="5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9B1A7A-8DC7-473B-B675-773849073396}">
      <dsp:nvSpPr>
        <dsp:cNvPr id="0" name=""/>
        <dsp:cNvSpPr/>
      </dsp:nvSpPr>
      <dsp:spPr>
        <a:xfrm>
          <a:off x="4839915" y="2714108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monthly statement should match all   receipts (reconcile)</a:t>
          </a:r>
        </a:p>
      </dsp:txBody>
      <dsp:txXfrm>
        <a:off x="4898234" y="2772427"/>
        <a:ext cx="1589812" cy="1077822"/>
      </dsp:txXfrm>
    </dsp:sp>
    <dsp:sp modelId="{50364BAC-DD57-46FE-B6DD-951AC7784204}">
      <dsp:nvSpPr>
        <dsp:cNvPr id="0" name=""/>
        <dsp:cNvSpPr/>
      </dsp:nvSpPr>
      <dsp:spPr>
        <a:xfrm>
          <a:off x="6546365" y="2828027"/>
          <a:ext cx="1241109" cy="965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A54B0E-6D82-4CDC-884A-EC8D34D34572}">
      <dsp:nvSpPr>
        <dsp:cNvPr id="0" name=""/>
        <dsp:cNvSpPr/>
      </dsp:nvSpPr>
      <dsp:spPr>
        <a:xfrm>
          <a:off x="6254743" y="4055881"/>
          <a:ext cx="1706450" cy="1194460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Keep all documentation for (4) four years: statements, logs, receipts</a:t>
          </a:r>
        </a:p>
      </dsp:txBody>
      <dsp:txXfrm>
        <a:off x="6313062" y="4114200"/>
        <a:ext cx="1589812" cy="10778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0213AD-EBC6-4D7D-856F-E31879A1F450}">
      <dsp:nvSpPr>
        <dsp:cNvPr id="0" name=""/>
        <dsp:cNvSpPr/>
      </dsp:nvSpPr>
      <dsp:spPr>
        <a:xfrm rot="5400000">
          <a:off x="207757" y="2398218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2EBDE1-FAB7-47DA-9B81-7483CBD2E8EB}">
      <dsp:nvSpPr>
        <dsp:cNvPr id="0" name=""/>
        <dsp:cNvSpPr/>
      </dsp:nvSpPr>
      <dsp:spPr>
        <a:xfrm>
          <a:off x="103771" y="2707928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Transaction Posts to Account</a:t>
          </a:r>
        </a:p>
      </dsp:txBody>
      <dsp:txXfrm>
        <a:off x="103771" y="2707928"/>
        <a:ext cx="935819" cy="820300"/>
      </dsp:txXfrm>
    </dsp:sp>
    <dsp:sp modelId="{A6BB5236-1778-4345-867A-097F2BD15EB2}">
      <dsp:nvSpPr>
        <dsp:cNvPr id="0" name=""/>
        <dsp:cNvSpPr/>
      </dsp:nvSpPr>
      <dsp:spPr>
        <a:xfrm>
          <a:off x="863021" y="2321905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10EB0-13AE-43B6-823F-58388BD4A47B}">
      <dsp:nvSpPr>
        <dsp:cNvPr id="0" name=""/>
        <dsp:cNvSpPr/>
      </dsp:nvSpPr>
      <dsp:spPr>
        <a:xfrm rot="5400000">
          <a:off x="1353382" y="2114732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8931D1-968E-4F4B-9BDF-36499F32BB54}">
      <dsp:nvSpPr>
        <dsp:cNvPr id="0" name=""/>
        <dsp:cNvSpPr/>
      </dsp:nvSpPr>
      <dsp:spPr>
        <a:xfrm>
          <a:off x="1249397" y="2424442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ReDistributeTransaction</a:t>
          </a:r>
          <a:r>
            <a:rPr lang="en-US" sz="1200" kern="1200" dirty="0"/>
            <a:t> (Cardholder or Fiscal Manager)</a:t>
          </a:r>
        </a:p>
      </dsp:txBody>
      <dsp:txXfrm>
        <a:off x="1249397" y="2424442"/>
        <a:ext cx="935819" cy="820300"/>
      </dsp:txXfrm>
    </dsp:sp>
    <dsp:sp modelId="{FB135D7B-F073-4764-8E18-D6CAF7B62150}">
      <dsp:nvSpPr>
        <dsp:cNvPr id="0" name=""/>
        <dsp:cNvSpPr/>
      </dsp:nvSpPr>
      <dsp:spPr>
        <a:xfrm>
          <a:off x="2008647" y="2038418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E2F9A8-8C21-42BB-AA62-5FA62A995FF5}">
      <dsp:nvSpPr>
        <dsp:cNvPr id="0" name=""/>
        <dsp:cNvSpPr/>
      </dsp:nvSpPr>
      <dsp:spPr>
        <a:xfrm rot="5400000">
          <a:off x="2499008" y="1802740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A3C443-B96D-41F9-847A-43CCF7E507D7}">
      <dsp:nvSpPr>
        <dsp:cNvPr id="0" name=""/>
        <dsp:cNvSpPr/>
      </dsp:nvSpPr>
      <dsp:spPr>
        <a:xfrm>
          <a:off x="2429119" y="2102418"/>
          <a:ext cx="996937" cy="8773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Verify Transaction/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Upload Documentation</a:t>
          </a:r>
        </a:p>
      </dsp:txBody>
      <dsp:txXfrm>
        <a:off x="2429119" y="2102418"/>
        <a:ext cx="996937" cy="877311"/>
      </dsp:txXfrm>
    </dsp:sp>
    <dsp:sp modelId="{30451527-FEFC-4EF8-B0D8-58A71DA81F01}">
      <dsp:nvSpPr>
        <dsp:cNvPr id="0" name=""/>
        <dsp:cNvSpPr/>
      </dsp:nvSpPr>
      <dsp:spPr>
        <a:xfrm>
          <a:off x="3154272" y="1726427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1E83BC-F426-4F62-B0B0-67B1BD20B223}">
      <dsp:nvSpPr>
        <dsp:cNvPr id="0" name=""/>
        <dsp:cNvSpPr/>
      </dsp:nvSpPr>
      <dsp:spPr>
        <a:xfrm rot="5400000">
          <a:off x="3644633" y="1519254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B2E588-3A4F-407D-A7B9-4100632106BF}">
      <dsp:nvSpPr>
        <dsp:cNvPr id="0" name=""/>
        <dsp:cNvSpPr/>
      </dsp:nvSpPr>
      <dsp:spPr>
        <a:xfrm>
          <a:off x="3540648" y="1828964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transactions to Approver</a:t>
          </a:r>
        </a:p>
      </dsp:txBody>
      <dsp:txXfrm>
        <a:off x="3540648" y="1828964"/>
        <a:ext cx="935819" cy="820300"/>
      </dsp:txXfrm>
    </dsp:sp>
    <dsp:sp modelId="{C6C7B53E-4953-4D6C-87F8-C00482EAD3F9}">
      <dsp:nvSpPr>
        <dsp:cNvPr id="0" name=""/>
        <dsp:cNvSpPr/>
      </dsp:nvSpPr>
      <dsp:spPr>
        <a:xfrm>
          <a:off x="4299898" y="1442941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4A4BC6-5793-4660-8A88-EB73DD7A472A}">
      <dsp:nvSpPr>
        <dsp:cNvPr id="0" name=""/>
        <dsp:cNvSpPr/>
      </dsp:nvSpPr>
      <dsp:spPr>
        <a:xfrm rot="5400000">
          <a:off x="4790259" y="1235768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9C2927-698A-429F-AFBC-3AA6D7A4C1CF}">
      <dsp:nvSpPr>
        <dsp:cNvPr id="0" name=""/>
        <dsp:cNvSpPr/>
      </dsp:nvSpPr>
      <dsp:spPr>
        <a:xfrm>
          <a:off x="4686274" y="1545478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Approver Gives Approval</a:t>
          </a:r>
        </a:p>
      </dsp:txBody>
      <dsp:txXfrm>
        <a:off x="4686274" y="1545478"/>
        <a:ext cx="935819" cy="820300"/>
      </dsp:txXfrm>
    </dsp:sp>
    <dsp:sp modelId="{3970900C-0B71-4A50-A762-E38B37AB92BE}">
      <dsp:nvSpPr>
        <dsp:cNvPr id="0" name=""/>
        <dsp:cNvSpPr/>
      </dsp:nvSpPr>
      <dsp:spPr>
        <a:xfrm>
          <a:off x="5445524" y="1159454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91EEF3-7506-4D29-94D7-10BD57B8761E}">
      <dsp:nvSpPr>
        <dsp:cNvPr id="0" name=""/>
        <dsp:cNvSpPr/>
      </dsp:nvSpPr>
      <dsp:spPr>
        <a:xfrm rot="5400000">
          <a:off x="5935885" y="952281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CCB89B-EF53-45D6-ADEB-B4AEAABB49E6}">
      <dsp:nvSpPr>
        <dsp:cNvPr id="0" name=""/>
        <dsp:cNvSpPr/>
      </dsp:nvSpPr>
      <dsp:spPr>
        <a:xfrm>
          <a:off x="5831899" y="1261992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Reconcile with Monthly Statement</a:t>
          </a:r>
        </a:p>
      </dsp:txBody>
      <dsp:txXfrm>
        <a:off x="5831899" y="1261992"/>
        <a:ext cx="935819" cy="820300"/>
      </dsp:txXfrm>
    </dsp:sp>
    <dsp:sp modelId="{6A28DD77-1268-4487-ABD7-A9685E3F40D3}">
      <dsp:nvSpPr>
        <dsp:cNvPr id="0" name=""/>
        <dsp:cNvSpPr/>
      </dsp:nvSpPr>
      <dsp:spPr>
        <a:xfrm>
          <a:off x="6591149" y="875968"/>
          <a:ext cx="176569" cy="176569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9AD02D-5F40-460D-B08A-03B9E05B7ACD}">
      <dsp:nvSpPr>
        <dsp:cNvPr id="0" name=""/>
        <dsp:cNvSpPr/>
      </dsp:nvSpPr>
      <dsp:spPr>
        <a:xfrm rot="5400000">
          <a:off x="7081510" y="668795"/>
          <a:ext cx="622945" cy="103656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6"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0DB252-E23A-4627-8D26-7F3856D0B648}">
      <dsp:nvSpPr>
        <dsp:cNvPr id="0" name=""/>
        <dsp:cNvSpPr/>
      </dsp:nvSpPr>
      <dsp:spPr>
        <a:xfrm>
          <a:off x="6977525" y="978506"/>
          <a:ext cx="935819" cy="820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 Further Action Required</a:t>
          </a:r>
        </a:p>
      </dsp:txBody>
      <dsp:txXfrm>
        <a:off x="6977525" y="978506"/>
        <a:ext cx="935819" cy="8203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ED5D4-1BB6-48CD-822A-D87A93626D73}">
      <dsp:nvSpPr>
        <dsp:cNvPr id="0" name=""/>
        <dsp:cNvSpPr/>
      </dsp:nvSpPr>
      <dsp:spPr>
        <a:xfrm>
          <a:off x="317717" y="948116"/>
          <a:ext cx="1211758" cy="1211758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alpha val="5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9D88E36-E792-4CA6-AF94-CEA1F9B26E40}">
      <dsp:nvSpPr>
        <dsp:cNvPr id="0" name=""/>
        <dsp:cNvSpPr/>
      </dsp:nvSpPr>
      <dsp:spPr>
        <a:xfrm>
          <a:off x="923596" y="948116"/>
          <a:ext cx="6465176" cy="1211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>
              <a:latin typeface="Calibri" panose="020F0502020204030204" pitchFamily="34" charset="0"/>
            </a:rPr>
            <a:t>Incorrect Transactions</a:t>
          </a:r>
          <a:r>
            <a:rPr lang="en-US" sz="2400" kern="1200" dirty="0">
              <a:latin typeface="Calibri" panose="020F0502020204030204" pitchFamily="34" charset="0"/>
            </a:rPr>
            <a:t>: Attempt to resolve with the vendor first. Create form in </a:t>
          </a:r>
          <a:r>
            <a:rPr lang="en-US" sz="2400" kern="1200" dirty="0" err="1">
              <a:latin typeface="Calibri" panose="020F0502020204030204" pitchFamily="34" charset="0"/>
            </a:rPr>
            <a:t>Pcard</a:t>
          </a:r>
          <a:r>
            <a:rPr lang="en-US" sz="2400" kern="1200" dirty="0">
              <a:latin typeface="Calibri" panose="020F0502020204030204" pitchFamily="34" charset="0"/>
            </a:rPr>
            <a:t> Place within 60 days from the </a:t>
          </a:r>
          <a:r>
            <a:rPr lang="en-US" sz="2400" i="1" u="sng" kern="1200" dirty="0">
              <a:latin typeface="Calibri" panose="020F0502020204030204" pitchFamily="34" charset="0"/>
            </a:rPr>
            <a:t>transaction date</a:t>
          </a:r>
          <a:r>
            <a:rPr lang="en-US" sz="2400" kern="1200" dirty="0">
              <a:latin typeface="Calibri" panose="020F0502020204030204" pitchFamily="34" charset="0"/>
            </a:rPr>
            <a:t>, if not resolved</a:t>
          </a:r>
        </a:p>
      </dsp:txBody>
      <dsp:txXfrm>
        <a:off x="923596" y="948116"/>
        <a:ext cx="6465176" cy="1211758"/>
      </dsp:txXfrm>
    </dsp:sp>
    <dsp:sp modelId="{4A504559-5337-45FC-BC3E-C9CF3454A23F}">
      <dsp:nvSpPr>
        <dsp:cNvPr id="0" name=""/>
        <dsp:cNvSpPr/>
      </dsp:nvSpPr>
      <dsp:spPr>
        <a:xfrm>
          <a:off x="317717" y="2159875"/>
          <a:ext cx="1211758" cy="1211758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6">
                <a:alpha val="5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6">
                <a:alpha val="5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B93EEB4-21DB-47A9-926F-10C5AB050EA6}">
      <dsp:nvSpPr>
        <dsp:cNvPr id="0" name=""/>
        <dsp:cNvSpPr/>
      </dsp:nvSpPr>
      <dsp:spPr>
        <a:xfrm>
          <a:off x="923596" y="2159875"/>
          <a:ext cx="6465176" cy="1211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>
              <a:latin typeface="Calibri" panose="020F0502020204030204" pitchFamily="34" charset="0"/>
            </a:rPr>
            <a:t>Fraudulent Charges- </a:t>
          </a:r>
          <a:r>
            <a:rPr lang="en-US" sz="2400" kern="1200" dirty="0">
              <a:latin typeface="Calibri" panose="020F0502020204030204" pitchFamily="34" charset="0"/>
            </a:rPr>
            <a:t>Report to US Bank IMMEDIATELY! Fraud Number = 1-800-523-9078</a:t>
          </a:r>
        </a:p>
      </dsp:txBody>
      <dsp:txXfrm>
        <a:off x="923596" y="2159875"/>
        <a:ext cx="6465176" cy="1211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5ACF7C-7294-4E84-A925-7276A86EB2C9}" type="datetimeFigureOut">
              <a:rPr lang="en-US"/>
              <a:t>1/15/2026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944CD9-4CE2-4E83-8137-D0C5AC1970F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213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4ECB3C-A007-49FF-BDDA-56443C398E16}" type="datetimeFigureOut">
              <a:rPr lang="en-US"/>
              <a:t>1/15/2026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A3235D-6603-4F32-8645-42F908939C8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794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1/15/2026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7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3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3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5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5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1/15/2026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1/15/2026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1/15/2026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4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2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1/15/2026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1/15/2026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586B75A-687E-405C-8A0B-8D00578BA2C3}" type="datetime1">
              <a:rPr lang="en-US" smtClean="0"/>
              <a:t>1/15/2026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489" y="171780"/>
            <a:ext cx="7546428" cy="6304838"/>
          </a:xfrm>
        </p:spPr>
        <p:txBody>
          <a:bodyPr anchor="t" anchorCtr="0">
            <a:normAutofit/>
          </a:bodyPr>
          <a:lstStyle/>
          <a:p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300" b="1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Shawna Soliz</a:t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Plan Administrator</a:t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Ssoliz@saltlakecounty.gov</a:t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US Bank</a:t>
            </a:r>
            <a:b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0" dirty="0">
                <a:solidFill>
                  <a:schemeClr val="accent5">
                    <a:lumMod val="50000"/>
                  </a:schemeClr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1.800.344.5696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13489" y="1660636"/>
            <a:ext cx="6337739" cy="0"/>
          </a:xfrm>
          <a:prstGeom prst="line">
            <a:avLst/>
          </a:prstGeom>
          <a:ln w="79375" cap="rnd" cmpd="thinThick">
            <a:solidFill>
              <a:schemeClr val="tx2">
                <a:lumMod val="50000"/>
              </a:schemeClr>
            </a:solidFill>
            <a:round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020" y="178676"/>
            <a:ext cx="2576875" cy="245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921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635209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33296" y="2321242"/>
            <a:ext cx="931216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Closes on the 22</a:t>
            </a:r>
            <a:r>
              <a:rPr lang="en-US" sz="2400" baseline="30000" dirty="0">
                <a:latin typeface="Calibri" panose="020F0502020204030204" pitchFamily="34" charset="0"/>
              </a:rPr>
              <a:t>nd </a:t>
            </a:r>
            <a:r>
              <a:rPr lang="en-US" sz="2400" dirty="0">
                <a:latin typeface="Calibri" panose="020F0502020204030204" pitchFamily="34" charset="0"/>
              </a:rPr>
              <a:t>day of each month (unless weekend or holiday).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Reallocations AND approvals must occur within 8 (eight) calendar days</a:t>
            </a:r>
            <a:r>
              <a:rPr lang="en-US" sz="2000" dirty="0">
                <a:latin typeface="Calibri" panose="020F050202020403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Calibri" panose="020F0502020204030204" pitchFamily="34" charset="0"/>
              </a:rPr>
              <a:t>Pcard</a:t>
            </a:r>
            <a:r>
              <a:rPr lang="en-US" sz="2400" dirty="0">
                <a:latin typeface="Calibri" panose="020F0502020204030204" pitchFamily="34" charset="0"/>
              </a:rPr>
              <a:t> Place uploads transactions posted two business days prior = Reconciliation Dates are pushed out two business days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44717" y="1250731"/>
            <a:ext cx="5055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alibri" panose="020F0502020204030204" pitchFamily="34" charset="0"/>
              </a:rPr>
              <a:t>Billing Cycle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7898" y="4661817"/>
            <a:ext cx="9942786" cy="150810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REMINDER!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If you do not verify your transactions on time, you MUST turn in monthly statement with signatures to your Fiscal Manager and then to the Plan Administrator.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707329"/>
              </p:ext>
            </p:extLst>
          </p:nvPr>
        </p:nvGraphicFramePr>
        <p:xfrm>
          <a:off x="1744716" y="1135118"/>
          <a:ext cx="7388773" cy="4319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8386" y="74624"/>
            <a:ext cx="10783613" cy="787225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Disputed/Fraudulent Charges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69876" y="4645572"/>
            <a:ext cx="5129048" cy="1384995"/>
          </a:xfrm>
          <a:prstGeom prst="rect">
            <a:avLst/>
          </a:prstGeom>
          <a:gradFill flip="none" rotWithShape="1">
            <a:gsLst>
              <a:gs pos="0">
                <a:srgbClr val="FFEFD1">
                  <a:alpha val="0"/>
                  <a:lumMod val="42000"/>
                </a:srgbClr>
              </a:gs>
              <a:gs pos="94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  <a:tileRect/>
          </a:gradFill>
          <a:ln w="69850" cmpd="thickThin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/>
              <a:t>Notify Plan Administrator of fraudulent charges as soon as possible.</a:t>
            </a:r>
          </a:p>
        </p:txBody>
      </p:sp>
      <p:sp>
        <p:nvSpPr>
          <p:cNvPr id="5" name="Down Arrow 4"/>
          <p:cNvSpPr/>
          <p:nvPr/>
        </p:nvSpPr>
        <p:spPr>
          <a:xfrm>
            <a:off x="10016357" y="3132083"/>
            <a:ext cx="693683" cy="1513489"/>
          </a:xfrm>
          <a:prstGeom prst="downArrow">
            <a:avLst/>
          </a:prstGeom>
          <a:solidFill>
            <a:schemeClr val="accent1">
              <a:alpha val="2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506836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Lost or Stolen Card</a:t>
            </a: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499660"/>
              </p:ext>
            </p:extLst>
          </p:nvPr>
        </p:nvGraphicFramePr>
        <p:xfrm>
          <a:off x="2144111" y="882869"/>
          <a:ext cx="8839200" cy="5759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Audit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86703" y="3605048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Receipts  -  Logs</a:t>
            </a:r>
          </a:p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Invoices  -  Documentation</a:t>
            </a:r>
          </a:p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Meal Reimbursement Forms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75530" y="1618592"/>
            <a:ext cx="2354318" cy="830997"/>
          </a:xfrm>
          <a:prstGeom prst="rect">
            <a:avLst/>
          </a:prstGeom>
          <a:gradFill>
            <a:gsLst>
              <a:gs pos="0">
                <a:srgbClr val="FFEFD1">
                  <a:alpha val="0"/>
                  <a:lumMod val="42000"/>
                </a:srgbClr>
              </a:gs>
              <a:gs pos="94000">
                <a:srgbClr val="F0EBD5"/>
              </a:gs>
              <a:gs pos="100000">
                <a:srgbClr val="D1C39F"/>
              </a:gs>
            </a:gsLst>
            <a:path path="shape">
              <a:fillToRect l="50000" t="50000" r="50000" b="50000"/>
            </a:path>
          </a:gradFill>
          <a:ln w="57150" cmpd="dbl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#1 Audit Finding:  Receipts!</a:t>
            </a: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1824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Discipline</a:t>
            </a: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84102"/>
              </p:ext>
            </p:extLst>
          </p:nvPr>
        </p:nvGraphicFramePr>
        <p:xfrm>
          <a:off x="2858812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Terminate/Transfer</a:t>
            </a:r>
          </a:p>
        </p:txBody>
      </p:sp>
    </p:spTree>
    <p:extLst>
      <p:ext uri="{BB962C8B-B14F-4D97-AF65-F5344CB8AC3E}">
        <p14:creationId xmlns:p14="http://schemas.microsoft.com/office/powerpoint/2010/main" val="971582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366" y="274320"/>
            <a:ext cx="10524218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PAYMENT CARD QUESTIONS &amp; SUPPORT</a:t>
            </a:r>
          </a:p>
        </p:txBody>
      </p:sp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009625"/>
              </p:ext>
            </p:extLst>
          </p:nvPr>
        </p:nvGraphicFramePr>
        <p:xfrm>
          <a:off x="2858812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435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424105"/>
              </p:ext>
            </p:extLst>
          </p:nvPr>
        </p:nvGraphicFramePr>
        <p:xfrm>
          <a:off x="2827281" y="1114095"/>
          <a:ext cx="7388773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99974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Overview</a:t>
            </a:r>
          </a:p>
        </p:txBody>
      </p:sp>
    </p:spTree>
    <p:extLst>
      <p:ext uri="{BB962C8B-B14F-4D97-AF65-F5344CB8AC3E}">
        <p14:creationId xmlns:p14="http://schemas.microsoft.com/office/powerpoint/2010/main" val="1713388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519595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What is A P-Card?</a:t>
            </a:r>
          </a:p>
        </p:txBody>
      </p:sp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726029"/>
              </p:ext>
            </p:extLst>
          </p:nvPr>
        </p:nvGraphicFramePr>
        <p:xfrm>
          <a:off x="1891859" y="3477776"/>
          <a:ext cx="9564416" cy="33212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965434" y="1408383"/>
            <a:ext cx="749387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An efficient, cost-effective purchasing tool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Purchases under the small cost limit ($15,000)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latin typeface="Calibri" panose="020F0502020204030204" pitchFamily="34" charset="0"/>
              </a:rPr>
              <a:t>Use in accordance with financial purchasing policies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7654" y="3508159"/>
            <a:ext cx="4792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Obtaining a Purchasing Card</a:t>
            </a:r>
          </a:p>
        </p:txBody>
      </p:sp>
    </p:spTree>
    <p:extLst>
      <p:ext uri="{BB962C8B-B14F-4D97-AF65-F5344CB8AC3E}">
        <p14:creationId xmlns:p14="http://schemas.microsoft.com/office/powerpoint/2010/main" val="1050121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519595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Using the Card</a:t>
            </a:r>
          </a:p>
        </p:txBody>
      </p:sp>
      <p:graphicFrame>
        <p:nvGraphicFramePr>
          <p:cNvPr id="4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860658"/>
              </p:ext>
            </p:extLst>
          </p:nvPr>
        </p:nvGraphicFramePr>
        <p:xfrm>
          <a:off x="3011213" y="1734209"/>
          <a:ext cx="6773918" cy="1481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49821" y="1051034"/>
            <a:ext cx="6358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</a:rPr>
              <a:t>Purchases Under the Small Cost Limit: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91102" y="3470713"/>
            <a:ext cx="8003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Calibri" panose="020F0502020204030204" pitchFamily="34" charset="0"/>
              </a:rPr>
              <a:t>*At the time of purchase OR upon receipt of an original invoice</a:t>
            </a:r>
          </a:p>
        </p:txBody>
      </p:sp>
      <p:sp>
        <p:nvSpPr>
          <p:cNvPr id="8" name="&quot;No&quot; Symbol 7"/>
          <p:cNvSpPr/>
          <p:nvPr/>
        </p:nvSpPr>
        <p:spPr>
          <a:xfrm>
            <a:off x="1933904" y="4730334"/>
            <a:ext cx="1513489" cy="1387366"/>
          </a:xfrm>
          <a:prstGeom prst="noSmoking">
            <a:avLst/>
          </a:prstGeom>
          <a:solidFill>
            <a:schemeClr val="bg2">
              <a:lumMod val="75000"/>
              <a:alpha val="32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15558" y="4576557"/>
            <a:ext cx="827164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Calibri" panose="020F0502020204030204" pitchFamily="34" charset="0"/>
              </a:rPr>
              <a:t>DO NOT: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" panose="020F0502020204030204" pitchFamily="34" charset="0"/>
              </a:rPr>
              <a:t>Bypass appropriate purchasing or payment procedures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" panose="020F0502020204030204" pitchFamily="34" charset="0"/>
              </a:rPr>
              <a:t>Allow anyone else to use your card</a:t>
            </a:r>
          </a:p>
          <a:p>
            <a:pPr marL="742950" lvl="1" indent="-285750"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000" dirty="0">
                <a:latin typeface="Calibri" panose="020F0502020204030204" pitchFamily="34" charset="0"/>
              </a:rPr>
              <a:t>Learn Bad Habits!</a:t>
            </a:r>
          </a:p>
        </p:txBody>
      </p:sp>
    </p:spTree>
    <p:extLst>
      <p:ext uri="{BB962C8B-B14F-4D97-AF65-F5344CB8AC3E}">
        <p14:creationId xmlns:p14="http://schemas.microsoft.com/office/powerpoint/2010/main" val="1425553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9045800"/>
              </p:ext>
            </p:extLst>
          </p:nvPr>
        </p:nvGraphicFramePr>
        <p:xfrm>
          <a:off x="1828799" y="1608083"/>
          <a:ext cx="6926320" cy="3468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467043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Examples of Purchases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96552" y="2354318"/>
            <a:ext cx="2753710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REMINDER!</a:t>
            </a:r>
          </a:p>
          <a:p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Items must be less than the small cost limit (Policy 7021)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38703" y="5759669"/>
            <a:ext cx="9511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-Be sure to use Countywide Contracts when possible-</a:t>
            </a:r>
          </a:p>
        </p:txBody>
      </p:sp>
    </p:spTree>
    <p:extLst>
      <p:ext uri="{BB962C8B-B14F-4D97-AF65-F5344CB8AC3E}">
        <p14:creationId xmlns:p14="http://schemas.microsoft.com/office/powerpoint/2010/main" val="397808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566858"/>
              </p:ext>
            </p:extLst>
          </p:nvPr>
        </p:nvGraphicFramePr>
        <p:xfrm>
          <a:off x="1860330" y="1534511"/>
          <a:ext cx="9175531" cy="4225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813885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000" u="sng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DON’T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Use Your Card For…</a:t>
            </a:r>
          </a:p>
        </p:txBody>
      </p:sp>
      <p:sp>
        <p:nvSpPr>
          <p:cNvPr id="7" name="&quot;No&quot; Symbol 6"/>
          <p:cNvSpPr/>
          <p:nvPr/>
        </p:nvSpPr>
        <p:spPr>
          <a:xfrm>
            <a:off x="3783723" y="1219200"/>
            <a:ext cx="5654566" cy="4960883"/>
          </a:xfrm>
          <a:prstGeom prst="noSmoking">
            <a:avLst/>
          </a:prstGeom>
          <a:solidFill>
            <a:schemeClr val="bg2">
              <a:lumMod val="75000"/>
              <a:alpha val="12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77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1123010"/>
              </p:ext>
            </p:extLst>
          </p:nvPr>
        </p:nvGraphicFramePr>
        <p:xfrm>
          <a:off x="2207172" y="1114095"/>
          <a:ext cx="8492359" cy="5381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7" y="74624"/>
            <a:ext cx="10340919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Limits &amp; Restrictions</a:t>
            </a:r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625125"/>
              </p:ext>
            </p:extLst>
          </p:nvPr>
        </p:nvGraphicFramePr>
        <p:xfrm>
          <a:off x="1555530" y="1117600"/>
          <a:ext cx="9971452" cy="5280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10603678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</a:p>
        </p:txBody>
      </p:sp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4" descr="Ascending Picture Accent Process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6023177"/>
              </p:ext>
            </p:extLst>
          </p:nvPr>
        </p:nvGraphicFramePr>
        <p:xfrm>
          <a:off x="3455036" y="998481"/>
          <a:ext cx="7914291" cy="440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688" y="74624"/>
            <a:ext cx="10666740" cy="78722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Payment Card Training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Maintaining Your Card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2165" y="4553528"/>
            <a:ext cx="1021350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latin typeface="Calibri" panose="020F0502020204030204" pitchFamily="34" charset="0"/>
              </a:rPr>
              <a:t>Once a transaction loads to </a:t>
            </a:r>
            <a:r>
              <a:rPr lang="en-US" sz="2000" dirty="0" err="1">
                <a:latin typeface="Calibri" panose="020F0502020204030204" pitchFamily="34" charset="0"/>
              </a:rPr>
              <a:t>Pcard</a:t>
            </a:r>
            <a:r>
              <a:rPr lang="en-US" sz="2000" dirty="0">
                <a:latin typeface="Calibri" panose="020F0502020204030204" pitchFamily="34" charset="0"/>
              </a:rPr>
              <a:t> Place in </a:t>
            </a:r>
            <a:r>
              <a:rPr lang="en-US" sz="2000" dirty="0" err="1">
                <a:latin typeface="Calibri" panose="020F0502020204030204" pitchFamily="34" charset="0"/>
              </a:rPr>
              <a:t>MyFin</a:t>
            </a:r>
            <a:r>
              <a:rPr lang="en-US" sz="2000" dirty="0">
                <a:latin typeface="Calibri" panose="020F0502020204030204" pitchFamily="34" charset="0"/>
              </a:rPr>
              <a:t> it can be verified and reallocated 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latin typeface="Calibri" panose="020F0502020204030204" pitchFamily="34" charset="0"/>
              </a:rPr>
              <a:t>Approval does NOT affect payment-vendors are paid regardless.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latin typeface="Calibri" panose="020F0502020204030204" pitchFamily="34" charset="0"/>
              </a:rPr>
              <a:t>If transactions are not verified/approved on time, a signed monthly statement with signatures MUST be submitted.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000" dirty="0">
                <a:latin typeface="Calibri" panose="020F0502020204030204" pitchFamily="34" charset="0"/>
              </a:rPr>
              <a:t>If transactions are not distributed in </a:t>
            </a:r>
            <a:r>
              <a:rPr lang="en-US" sz="2000" dirty="0" err="1">
                <a:latin typeface="Calibri" panose="020F0502020204030204" pitchFamily="34" charset="0"/>
              </a:rPr>
              <a:t>Pcard</a:t>
            </a:r>
            <a:r>
              <a:rPr lang="en-US" sz="2000" dirty="0">
                <a:latin typeface="Calibri" panose="020F0502020204030204" pitchFamily="34" charset="0"/>
              </a:rPr>
              <a:t> Place, Fiscal staff will need to do a journal entry to move the expense. DON’T BE THE CAUSE OF ADDITIONAL WORK!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8" t="17047" r="18493" b="7165"/>
          <a:stretch/>
        </p:blipFill>
        <p:spPr>
          <a:xfrm>
            <a:off x="1350088" y="861849"/>
            <a:ext cx="3701871" cy="225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1173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2888916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olstic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0C868D2-6573-4D26-A171-D32801EAA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TS102888916</Template>
  <TotalTime>31</TotalTime>
  <Words>740</Words>
  <Application>Microsoft Office PowerPoint</Application>
  <PresentationFormat>Widescreen</PresentationFormat>
  <Paragraphs>109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Calibri</vt:lpstr>
      <vt:lpstr>Candara</vt:lpstr>
      <vt:lpstr>Courier New</vt:lpstr>
      <vt:lpstr>Gill Sans MT</vt:lpstr>
      <vt:lpstr>Verdana</vt:lpstr>
      <vt:lpstr>Wingdings</vt:lpstr>
      <vt:lpstr>Wingdings 2</vt:lpstr>
      <vt:lpstr>TS102888916</vt:lpstr>
      <vt:lpstr>Solstice</vt:lpstr>
      <vt:lpstr> Payment Card Training  Shawna Soliz Plan Administrator Ssoliz@saltlakecounty.gov  US Bank 1.800.344.5696 </vt:lpstr>
      <vt:lpstr>Payment Card Training: Overview</vt:lpstr>
      <vt:lpstr>Payment Card Training: What is A P-Card?</vt:lpstr>
      <vt:lpstr>Payment Card Training: Using the Card</vt:lpstr>
      <vt:lpstr>Payment Card Training: Examples of Purchases</vt:lpstr>
      <vt:lpstr>Payment Card Training: DON’T Use Your Card For…</vt:lpstr>
      <vt:lpstr>Payment Card Training: Limits &amp; Restrictions</vt:lpstr>
      <vt:lpstr>Payment Card Training: Maintaining Your Card</vt:lpstr>
      <vt:lpstr>Payment Card Training: Maintaining Your Card</vt:lpstr>
      <vt:lpstr>Payment Card Training: Maintaining Your Card</vt:lpstr>
      <vt:lpstr>Payment Card Training: Disputed/Fraudulent Charges</vt:lpstr>
      <vt:lpstr>Payment Card Training: Lost or Stolen Card</vt:lpstr>
      <vt:lpstr>Payment Card Training: Audit</vt:lpstr>
      <vt:lpstr>Payment Card Training: Discipline</vt:lpstr>
      <vt:lpstr>Payment Card Training: Terminate/Transfer</vt:lpstr>
      <vt:lpstr>PAYMENT CARD QUESTIONS &amp;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Shawna Soliz</dc:creator>
  <cp:lastModifiedBy>Shawna Soliz</cp:lastModifiedBy>
  <cp:revision>2</cp:revision>
  <dcterms:created xsi:type="dcterms:W3CDTF">2014-02-16T00:29:22Z</dcterms:created>
  <dcterms:modified xsi:type="dcterms:W3CDTF">2026-01-15T17:59:39Z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TC028889169991</vt:lpwstr>
  </property>
</Properties>
</file>